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70" r:id="rId4"/>
    <p:sldMasterId id="2147483671" r:id="rId5"/>
  </p:sldMasterIdLst>
  <p:notesMasterIdLst>
    <p:notesMasterId r:id="rId6"/>
  </p:notesMasterIdLst>
  <p:sldIdLst>
    <p:sldId id="256" r:id="rId7"/>
  </p:sldIdLst>
  <p:sldSz cy="36576000" cx="2743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1520">
          <p15:clr>
            <a:srgbClr val="A4A3A4"/>
          </p15:clr>
        </p15:guide>
        <p15:guide id="2" pos="86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1520" orient="horz"/>
        <p:guide pos="864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2143447" y="685800"/>
            <a:ext cx="25719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800c55da4e_13_75:notes"/>
          <p:cNvSpPr/>
          <p:nvPr>
            <p:ph idx="2" type="sldImg"/>
          </p:nvPr>
        </p:nvSpPr>
        <p:spPr>
          <a:xfrm>
            <a:off x="2151074" y="686346"/>
            <a:ext cx="2555853" cy="342861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g800c55da4e_13_75:notes"/>
          <p:cNvSpPr txBox="1"/>
          <p:nvPr>
            <p:ph idx="1" type="body"/>
          </p:nvPr>
        </p:nvSpPr>
        <p:spPr>
          <a:xfrm>
            <a:off x="685801" y="4343400"/>
            <a:ext cx="5486400" cy="4114800"/>
          </a:xfrm>
          <a:prstGeom prst="rect">
            <a:avLst/>
          </a:prstGeom>
          <a:noFill/>
          <a:ln>
            <a:noFill/>
          </a:ln>
        </p:spPr>
        <p:txBody>
          <a:bodyPr anchorCtr="0" anchor="t" bIns="45650" lIns="91300" spcFirstLastPara="1" rIns="91300" wrap="square" tIns="45650">
            <a:noAutofit/>
          </a:bodyPr>
          <a:lstStyle/>
          <a:p>
            <a:pPr indent="0" lvl="0" marL="0" rtl="0" algn="l">
              <a:spcBef>
                <a:spcPts val="0"/>
              </a:spcBef>
              <a:spcAft>
                <a:spcPts val="0"/>
              </a:spcAft>
              <a:buNone/>
            </a:pPr>
            <a:r>
              <a:t/>
            </a:r>
            <a:endParaRPr sz="1400"/>
          </a:p>
        </p:txBody>
      </p:sp>
      <p:sp>
        <p:nvSpPr>
          <p:cNvPr id="128" name="Google Shape;128;g800c55da4e_13_75:notes"/>
          <p:cNvSpPr txBox="1"/>
          <p:nvPr>
            <p:ph idx="12" type="sldNum"/>
          </p:nvPr>
        </p:nvSpPr>
        <p:spPr>
          <a:xfrm>
            <a:off x="3884613" y="8685213"/>
            <a:ext cx="2971800" cy="457200"/>
          </a:xfrm>
          <a:prstGeom prst="rect">
            <a:avLst/>
          </a:prstGeom>
          <a:noFill/>
          <a:ln>
            <a:noFill/>
          </a:ln>
        </p:spPr>
        <p:txBody>
          <a:bodyPr anchorCtr="0" anchor="b" bIns="45650" lIns="91300" spcFirstLastPara="1" rIns="91300" wrap="square" tIns="45650">
            <a:noAutofit/>
          </a:bodyPr>
          <a:lstStyle/>
          <a:p>
            <a:pPr indent="0" lvl="0" marL="0" rtl="0" algn="r">
              <a:spcBef>
                <a:spcPts val="0"/>
              </a:spcBef>
              <a:spcAft>
                <a:spcPts val="0"/>
              </a:spcAft>
              <a:buNone/>
            </a:pPr>
            <a:fld id="{00000000-1234-1234-1234-123412341234}" type="slidenum">
              <a:rPr lang="en" sz="1400"/>
              <a:t>‹#›</a:t>
            </a:fld>
            <a:endParaRPr sz="14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935125" y="5294756"/>
            <a:ext cx="25561800" cy="14596200"/>
          </a:xfrm>
          <a:prstGeom prst="rect">
            <a:avLst/>
          </a:prstGeom>
        </p:spPr>
        <p:txBody>
          <a:bodyPr anchorCtr="0" anchor="b" bIns="399550" lIns="399550" spcFirstLastPara="1" rIns="399550" wrap="square" tIns="399550">
            <a:noAutofit/>
          </a:bodyPr>
          <a:lstStyle>
            <a:lvl1pPr lvl="0" algn="ctr">
              <a:spcBef>
                <a:spcPts val="0"/>
              </a:spcBef>
              <a:spcAft>
                <a:spcPts val="0"/>
              </a:spcAft>
              <a:buSzPts val="22700"/>
              <a:buNone/>
              <a:defRPr sz="22700"/>
            </a:lvl1pPr>
            <a:lvl2pPr lvl="1" algn="ctr">
              <a:spcBef>
                <a:spcPts val="0"/>
              </a:spcBef>
              <a:spcAft>
                <a:spcPts val="0"/>
              </a:spcAft>
              <a:buSzPts val="22700"/>
              <a:buNone/>
              <a:defRPr sz="22700"/>
            </a:lvl2pPr>
            <a:lvl3pPr lvl="2" algn="ctr">
              <a:spcBef>
                <a:spcPts val="0"/>
              </a:spcBef>
              <a:spcAft>
                <a:spcPts val="0"/>
              </a:spcAft>
              <a:buSzPts val="22700"/>
              <a:buNone/>
              <a:defRPr sz="22700"/>
            </a:lvl3pPr>
            <a:lvl4pPr lvl="3" algn="ctr">
              <a:spcBef>
                <a:spcPts val="0"/>
              </a:spcBef>
              <a:spcAft>
                <a:spcPts val="0"/>
              </a:spcAft>
              <a:buSzPts val="22700"/>
              <a:buNone/>
              <a:defRPr sz="22700"/>
            </a:lvl4pPr>
            <a:lvl5pPr lvl="4" algn="ctr">
              <a:spcBef>
                <a:spcPts val="0"/>
              </a:spcBef>
              <a:spcAft>
                <a:spcPts val="0"/>
              </a:spcAft>
              <a:buSzPts val="22700"/>
              <a:buNone/>
              <a:defRPr sz="22700"/>
            </a:lvl5pPr>
            <a:lvl6pPr lvl="5" algn="ctr">
              <a:spcBef>
                <a:spcPts val="0"/>
              </a:spcBef>
              <a:spcAft>
                <a:spcPts val="0"/>
              </a:spcAft>
              <a:buSzPts val="22700"/>
              <a:buNone/>
              <a:defRPr sz="22700"/>
            </a:lvl6pPr>
            <a:lvl7pPr lvl="6" algn="ctr">
              <a:spcBef>
                <a:spcPts val="0"/>
              </a:spcBef>
              <a:spcAft>
                <a:spcPts val="0"/>
              </a:spcAft>
              <a:buSzPts val="22700"/>
              <a:buNone/>
              <a:defRPr sz="22700"/>
            </a:lvl7pPr>
            <a:lvl8pPr lvl="7" algn="ctr">
              <a:spcBef>
                <a:spcPts val="0"/>
              </a:spcBef>
              <a:spcAft>
                <a:spcPts val="0"/>
              </a:spcAft>
              <a:buSzPts val="22700"/>
              <a:buNone/>
              <a:defRPr sz="22700"/>
            </a:lvl8pPr>
            <a:lvl9pPr lvl="8" algn="ctr">
              <a:spcBef>
                <a:spcPts val="0"/>
              </a:spcBef>
              <a:spcAft>
                <a:spcPts val="0"/>
              </a:spcAft>
              <a:buSzPts val="22700"/>
              <a:buNone/>
              <a:defRPr sz="22700"/>
            </a:lvl9pPr>
          </a:lstStyle>
          <a:p/>
        </p:txBody>
      </p:sp>
      <p:sp>
        <p:nvSpPr>
          <p:cNvPr id="11" name="Google Shape;11;p2"/>
          <p:cNvSpPr txBox="1"/>
          <p:nvPr>
            <p:ph idx="1" type="subTitle"/>
          </p:nvPr>
        </p:nvSpPr>
        <p:spPr>
          <a:xfrm>
            <a:off x="935100" y="20153778"/>
            <a:ext cx="25561800" cy="5636400"/>
          </a:xfrm>
          <a:prstGeom prst="rect">
            <a:avLst/>
          </a:prstGeom>
        </p:spPr>
        <p:txBody>
          <a:bodyPr anchorCtr="0" anchor="t" bIns="399550" lIns="399550" spcFirstLastPara="1" rIns="399550" wrap="square" tIns="399550">
            <a:noAutofit/>
          </a:bodyPr>
          <a:lstStyle>
            <a:lvl1pPr lvl="0" algn="ctr">
              <a:lnSpc>
                <a:spcPct val="100000"/>
              </a:lnSpc>
              <a:spcBef>
                <a:spcPts val="0"/>
              </a:spcBef>
              <a:spcAft>
                <a:spcPts val="0"/>
              </a:spcAft>
              <a:buSzPts val="12200"/>
              <a:buNone/>
              <a:defRPr sz="12200"/>
            </a:lvl1pPr>
            <a:lvl2pPr lvl="1" algn="ctr">
              <a:lnSpc>
                <a:spcPct val="100000"/>
              </a:lnSpc>
              <a:spcBef>
                <a:spcPts val="0"/>
              </a:spcBef>
              <a:spcAft>
                <a:spcPts val="0"/>
              </a:spcAft>
              <a:buSzPts val="12200"/>
              <a:buNone/>
              <a:defRPr sz="12200"/>
            </a:lvl2pPr>
            <a:lvl3pPr lvl="2" algn="ctr">
              <a:lnSpc>
                <a:spcPct val="100000"/>
              </a:lnSpc>
              <a:spcBef>
                <a:spcPts val="0"/>
              </a:spcBef>
              <a:spcAft>
                <a:spcPts val="0"/>
              </a:spcAft>
              <a:buSzPts val="12200"/>
              <a:buNone/>
              <a:defRPr sz="12200"/>
            </a:lvl3pPr>
            <a:lvl4pPr lvl="3" algn="ctr">
              <a:lnSpc>
                <a:spcPct val="100000"/>
              </a:lnSpc>
              <a:spcBef>
                <a:spcPts val="0"/>
              </a:spcBef>
              <a:spcAft>
                <a:spcPts val="0"/>
              </a:spcAft>
              <a:buSzPts val="12200"/>
              <a:buNone/>
              <a:defRPr sz="12200"/>
            </a:lvl4pPr>
            <a:lvl5pPr lvl="4" algn="ctr">
              <a:lnSpc>
                <a:spcPct val="100000"/>
              </a:lnSpc>
              <a:spcBef>
                <a:spcPts val="0"/>
              </a:spcBef>
              <a:spcAft>
                <a:spcPts val="0"/>
              </a:spcAft>
              <a:buSzPts val="12200"/>
              <a:buNone/>
              <a:defRPr sz="12200"/>
            </a:lvl5pPr>
            <a:lvl6pPr lvl="5" algn="ctr">
              <a:lnSpc>
                <a:spcPct val="100000"/>
              </a:lnSpc>
              <a:spcBef>
                <a:spcPts val="0"/>
              </a:spcBef>
              <a:spcAft>
                <a:spcPts val="0"/>
              </a:spcAft>
              <a:buSzPts val="12200"/>
              <a:buNone/>
              <a:defRPr sz="12200"/>
            </a:lvl6pPr>
            <a:lvl7pPr lvl="6" algn="ctr">
              <a:lnSpc>
                <a:spcPct val="100000"/>
              </a:lnSpc>
              <a:spcBef>
                <a:spcPts val="0"/>
              </a:spcBef>
              <a:spcAft>
                <a:spcPts val="0"/>
              </a:spcAft>
              <a:buSzPts val="12200"/>
              <a:buNone/>
              <a:defRPr sz="12200"/>
            </a:lvl7pPr>
            <a:lvl8pPr lvl="7" algn="ctr">
              <a:lnSpc>
                <a:spcPct val="100000"/>
              </a:lnSpc>
              <a:spcBef>
                <a:spcPts val="0"/>
              </a:spcBef>
              <a:spcAft>
                <a:spcPts val="0"/>
              </a:spcAft>
              <a:buSzPts val="12200"/>
              <a:buNone/>
              <a:defRPr sz="12200"/>
            </a:lvl8pPr>
            <a:lvl9pPr lvl="8" algn="ctr">
              <a:lnSpc>
                <a:spcPct val="100000"/>
              </a:lnSpc>
              <a:spcBef>
                <a:spcPts val="0"/>
              </a:spcBef>
              <a:spcAft>
                <a:spcPts val="0"/>
              </a:spcAft>
              <a:buSzPts val="12200"/>
              <a:buNone/>
              <a:defRPr sz="12200"/>
            </a:lvl9pPr>
          </a:lstStyle>
          <a:p/>
        </p:txBody>
      </p:sp>
      <p:sp>
        <p:nvSpPr>
          <p:cNvPr id="12" name="Google Shape;12;p2"/>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935100" y="7865778"/>
            <a:ext cx="25561800" cy="13962600"/>
          </a:xfrm>
          <a:prstGeom prst="rect">
            <a:avLst/>
          </a:prstGeom>
        </p:spPr>
        <p:txBody>
          <a:bodyPr anchorCtr="0" anchor="b" bIns="399550" lIns="399550" spcFirstLastPara="1" rIns="399550" wrap="square" tIns="399550">
            <a:noAutofit/>
          </a:bodyPr>
          <a:lstStyle>
            <a:lvl1pPr lvl="0" algn="ctr">
              <a:spcBef>
                <a:spcPts val="0"/>
              </a:spcBef>
              <a:spcAft>
                <a:spcPts val="0"/>
              </a:spcAft>
              <a:buSzPts val="52400"/>
              <a:buNone/>
              <a:defRPr sz="52400"/>
            </a:lvl1pPr>
            <a:lvl2pPr lvl="1" algn="ctr">
              <a:spcBef>
                <a:spcPts val="0"/>
              </a:spcBef>
              <a:spcAft>
                <a:spcPts val="0"/>
              </a:spcAft>
              <a:buSzPts val="52400"/>
              <a:buNone/>
              <a:defRPr sz="52400"/>
            </a:lvl2pPr>
            <a:lvl3pPr lvl="2" algn="ctr">
              <a:spcBef>
                <a:spcPts val="0"/>
              </a:spcBef>
              <a:spcAft>
                <a:spcPts val="0"/>
              </a:spcAft>
              <a:buSzPts val="52400"/>
              <a:buNone/>
              <a:defRPr sz="52400"/>
            </a:lvl3pPr>
            <a:lvl4pPr lvl="3" algn="ctr">
              <a:spcBef>
                <a:spcPts val="0"/>
              </a:spcBef>
              <a:spcAft>
                <a:spcPts val="0"/>
              </a:spcAft>
              <a:buSzPts val="52400"/>
              <a:buNone/>
              <a:defRPr sz="52400"/>
            </a:lvl4pPr>
            <a:lvl5pPr lvl="4" algn="ctr">
              <a:spcBef>
                <a:spcPts val="0"/>
              </a:spcBef>
              <a:spcAft>
                <a:spcPts val="0"/>
              </a:spcAft>
              <a:buSzPts val="52400"/>
              <a:buNone/>
              <a:defRPr sz="52400"/>
            </a:lvl5pPr>
            <a:lvl6pPr lvl="5" algn="ctr">
              <a:spcBef>
                <a:spcPts val="0"/>
              </a:spcBef>
              <a:spcAft>
                <a:spcPts val="0"/>
              </a:spcAft>
              <a:buSzPts val="52400"/>
              <a:buNone/>
              <a:defRPr sz="52400"/>
            </a:lvl6pPr>
            <a:lvl7pPr lvl="6" algn="ctr">
              <a:spcBef>
                <a:spcPts val="0"/>
              </a:spcBef>
              <a:spcAft>
                <a:spcPts val="0"/>
              </a:spcAft>
              <a:buSzPts val="52400"/>
              <a:buNone/>
              <a:defRPr sz="52400"/>
            </a:lvl7pPr>
            <a:lvl8pPr lvl="7" algn="ctr">
              <a:spcBef>
                <a:spcPts val="0"/>
              </a:spcBef>
              <a:spcAft>
                <a:spcPts val="0"/>
              </a:spcAft>
              <a:buSzPts val="52400"/>
              <a:buNone/>
              <a:defRPr sz="52400"/>
            </a:lvl8pPr>
            <a:lvl9pPr lvl="8" algn="ctr">
              <a:spcBef>
                <a:spcPts val="0"/>
              </a:spcBef>
              <a:spcAft>
                <a:spcPts val="0"/>
              </a:spcAft>
              <a:buSzPts val="52400"/>
              <a:buNone/>
              <a:defRPr sz="52400"/>
            </a:lvl9pPr>
          </a:lstStyle>
          <a:p>
            <a:r>
              <a:t>xx%</a:t>
            </a:r>
          </a:p>
        </p:txBody>
      </p:sp>
      <p:sp>
        <p:nvSpPr>
          <p:cNvPr id="46" name="Google Shape;46;p11"/>
          <p:cNvSpPr txBox="1"/>
          <p:nvPr>
            <p:ph idx="1" type="body"/>
          </p:nvPr>
        </p:nvSpPr>
        <p:spPr>
          <a:xfrm>
            <a:off x="935100" y="22415822"/>
            <a:ext cx="25561800" cy="9250200"/>
          </a:xfrm>
          <a:prstGeom prst="rect">
            <a:avLst/>
          </a:prstGeom>
        </p:spPr>
        <p:txBody>
          <a:bodyPr anchorCtr="0" anchor="t" bIns="399550" lIns="399550" spcFirstLastPara="1" rIns="399550" wrap="square" tIns="399550">
            <a:noAutofit/>
          </a:bodyPr>
          <a:lstStyle>
            <a:lvl1pPr indent="-730250" lvl="0" marL="457200" algn="ctr">
              <a:spcBef>
                <a:spcPts val="0"/>
              </a:spcBef>
              <a:spcAft>
                <a:spcPts val="0"/>
              </a:spcAft>
              <a:buSzPts val="7900"/>
              <a:buChar char="●"/>
              <a:defRPr/>
            </a:lvl1pPr>
            <a:lvl2pPr indent="-615950" lvl="1" marL="914400" algn="ctr">
              <a:spcBef>
                <a:spcPts val="7000"/>
              </a:spcBef>
              <a:spcAft>
                <a:spcPts val="0"/>
              </a:spcAft>
              <a:buSzPts val="6100"/>
              <a:buChar char="○"/>
              <a:defRPr/>
            </a:lvl2pPr>
            <a:lvl3pPr indent="-615950" lvl="2" marL="1371600" algn="ctr">
              <a:spcBef>
                <a:spcPts val="7000"/>
              </a:spcBef>
              <a:spcAft>
                <a:spcPts val="0"/>
              </a:spcAft>
              <a:buSzPts val="6100"/>
              <a:buChar char="■"/>
              <a:defRPr/>
            </a:lvl3pPr>
            <a:lvl4pPr indent="-615950" lvl="3" marL="1828800" algn="ctr">
              <a:spcBef>
                <a:spcPts val="7000"/>
              </a:spcBef>
              <a:spcAft>
                <a:spcPts val="0"/>
              </a:spcAft>
              <a:buSzPts val="6100"/>
              <a:buChar char="●"/>
              <a:defRPr/>
            </a:lvl4pPr>
            <a:lvl5pPr indent="-615950" lvl="4" marL="2286000" algn="ctr">
              <a:spcBef>
                <a:spcPts val="7000"/>
              </a:spcBef>
              <a:spcAft>
                <a:spcPts val="0"/>
              </a:spcAft>
              <a:buSzPts val="6100"/>
              <a:buChar char="○"/>
              <a:defRPr/>
            </a:lvl5pPr>
            <a:lvl6pPr indent="-615950" lvl="5" marL="2743200" algn="ctr">
              <a:spcBef>
                <a:spcPts val="7000"/>
              </a:spcBef>
              <a:spcAft>
                <a:spcPts val="0"/>
              </a:spcAft>
              <a:buSzPts val="6100"/>
              <a:buChar char="■"/>
              <a:defRPr/>
            </a:lvl6pPr>
            <a:lvl7pPr indent="-615950" lvl="6" marL="3200400" algn="ctr">
              <a:spcBef>
                <a:spcPts val="7000"/>
              </a:spcBef>
              <a:spcAft>
                <a:spcPts val="0"/>
              </a:spcAft>
              <a:buSzPts val="6100"/>
              <a:buChar char="●"/>
              <a:defRPr/>
            </a:lvl7pPr>
            <a:lvl8pPr indent="-615950" lvl="7" marL="3657600" algn="ctr">
              <a:spcBef>
                <a:spcPts val="7000"/>
              </a:spcBef>
              <a:spcAft>
                <a:spcPts val="0"/>
              </a:spcAft>
              <a:buSzPts val="6100"/>
              <a:buChar char="○"/>
              <a:defRPr/>
            </a:lvl8pPr>
            <a:lvl9pPr indent="-615950" lvl="8" marL="4114800" algn="ctr">
              <a:spcBef>
                <a:spcPts val="7000"/>
              </a:spcBef>
              <a:spcAft>
                <a:spcPts val="7000"/>
              </a:spcAft>
              <a:buSzPts val="6100"/>
              <a:buChar char="■"/>
              <a:defRPr/>
            </a:lvl9pPr>
          </a:lstStyle>
          <a:p/>
        </p:txBody>
      </p:sp>
      <p:sp>
        <p:nvSpPr>
          <p:cNvPr id="47" name="Google Shape;47;p11"/>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6" name="Shape 56"/>
        <p:cNvGrpSpPr/>
        <p:nvPr/>
      </p:nvGrpSpPr>
      <p:grpSpPr>
        <a:xfrm>
          <a:off x="0" y="0"/>
          <a:ext cx="0" cy="0"/>
          <a:chOff x="0" y="0"/>
          <a:chExt cx="0" cy="0"/>
        </a:xfrm>
      </p:grpSpPr>
      <p:sp>
        <p:nvSpPr>
          <p:cNvPr id="57" name="Google Shape;57;p14"/>
          <p:cNvSpPr txBox="1"/>
          <p:nvPr>
            <p:ph type="ctrTitle"/>
          </p:nvPr>
        </p:nvSpPr>
        <p:spPr>
          <a:xfrm>
            <a:off x="2057400" y="11362270"/>
            <a:ext cx="23317200" cy="78401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14"/>
          <p:cNvSpPr txBox="1"/>
          <p:nvPr>
            <p:ph idx="1" type="subTitle"/>
          </p:nvPr>
        </p:nvSpPr>
        <p:spPr>
          <a:xfrm>
            <a:off x="4114800" y="20726400"/>
            <a:ext cx="19202401" cy="9347200"/>
          </a:xfrm>
          <a:prstGeom prst="rect">
            <a:avLst/>
          </a:prstGeom>
          <a:noFill/>
          <a:ln>
            <a:noFill/>
          </a:ln>
        </p:spPr>
        <p:txBody>
          <a:bodyPr anchorCtr="0" anchor="t" bIns="182875" lIns="365750" spcFirstLastPara="1" rIns="365750" wrap="square" tIns="182875">
            <a:noAutofit/>
          </a:bodyPr>
          <a:lstStyle>
            <a:lvl1pPr lvl="0" algn="ctr">
              <a:spcBef>
                <a:spcPts val="2560"/>
              </a:spcBef>
              <a:spcAft>
                <a:spcPts val="0"/>
              </a:spcAft>
              <a:buClr>
                <a:srgbClr val="888888"/>
              </a:buClr>
              <a:buSzPts val="12800"/>
              <a:buNone/>
              <a:defRPr>
                <a:solidFill>
                  <a:srgbClr val="888888"/>
                </a:solidFill>
              </a:defRPr>
            </a:lvl1pPr>
            <a:lvl2pPr lvl="1" algn="ctr">
              <a:spcBef>
                <a:spcPts val="2240"/>
              </a:spcBef>
              <a:spcAft>
                <a:spcPts val="0"/>
              </a:spcAft>
              <a:buClr>
                <a:srgbClr val="888888"/>
              </a:buClr>
              <a:buSzPts val="11200"/>
              <a:buNone/>
              <a:defRPr>
                <a:solidFill>
                  <a:srgbClr val="888888"/>
                </a:solidFill>
              </a:defRPr>
            </a:lvl2pPr>
            <a:lvl3pPr lvl="2" algn="ctr">
              <a:spcBef>
                <a:spcPts val="1920"/>
              </a:spcBef>
              <a:spcAft>
                <a:spcPts val="0"/>
              </a:spcAft>
              <a:buClr>
                <a:srgbClr val="888888"/>
              </a:buClr>
              <a:buSzPts val="9600"/>
              <a:buNone/>
              <a:defRPr>
                <a:solidFill>
                  <a:srgbClr val="888888"/>
                </a:solidFill>
              </a:defRPr>
            </a:lvl3pPr>
            <a:lvl4pPr lvl="3" algn="ctr">
              <a:spcBef>
                <a:spcPts val="1600"/>
              </a:spcBef>
              <a:spcAft>
                <a:spcPts val="0"/>
              </a:spcAft>
              <a:buClr>
                <a:srgbClr val="888888"/>
              </a:buClr>
              <a:buSzPts val="8000"/>
              <a:buNone/>
              <a:defRPr>
                <a:solidFill>
                  <a:srgbClr val="888888"/>
                </a:solidFill>
              </a:defRPr>
            </a:lvl4pPr>
            <a:lvl5pPr lvl="4" algn="ctr">
              <a:spcBef>
                <a:spcPts val="1600"/>
              </a:spcBef>
              <a:spcAft>
                <a:spcPts val="0"/>
              </a:spcAft>
              <a:buClr>
                <a:srgbClr val="888888"/>
              </a:buClr>
              <a:buSzPts val="8000"/>
              <a:buNone/>
              <a:defRPr>
                <a:solidFill>
                  <a:srgbClr val="888888"/>
                </a:solidFill>
              </a:defRPr>
            </a:lvl5pPr>
            <a:lvl6pPr lvl="5" algn="ctr">
              <a:spcBef>
                <a:spcPts val="1600"/>
              </a:spcBef>
              <a:spcAft>
                <a:spcPts val="0"/>
              </a:spcAft>
              <a:buClr>
                <a:srgbClr val="888888"/>
              </a:buClr>
              <a:buSzPts val="8000"/>
              <a:buNone/>
              <a:defRPr>
                <a:solidFill>
                  <a:srgbClr val="888888"/>
                </a:solidFill>
              </a:defRPr>
            </a:lvl6pPr>
            <a:lvl7pPr lvl="6" algn="ctr">
              <a:spcBef>
                <a:spcPts val="1600"/>
              </a:spcBef>
              <a:spcAft>
                <a:spcPts val="0"/>
              </a:spcAft>
              <a:buClr>
                <a:srgbClr val="888888"/>
              </a:buClr>
              <a:buSzPts val="8000"/>
              <a:buNone/>
              <a:defRPr>
                <a:solidFill>
                  <a:srgbClr val="888888"/>
                </a:solidFill>
              </a:defRPr>
            </a:lvl7pPr>
            <a:lvl8pPr lvl="7" algn="ctr">
              <a:spcBef>
                <a:spcPts val="1600"/>
              </a:spcBef>
              <a:spcAft>
                <a:spcPts val="0"/>
              </a:spcAft>
              <a:buClr>
                <a:srgbClr val="888888"/>
              </a:buClr>
              <a:buSzPts val="8000"/>
              <a:buNone/>
              <a:defRPr>
                <a:solidFill>
                  <a:srgbClr val="888888"/>
                </a:solidFill>
              </a:defRPr>
            </a:lvl8pPr>
            <a:lvl9pPr lvl="8" algn="ctr">
              <a:spcBef>
                <a:spcPts val="1600"/>
              </a:spcBef>
              <a:spcAft>
                <a:spcPts val="0"/>
              </a:spcAft>
              <a:buClr>
                <a:srgbClr val="888888"/>
              </a:buClr>
              <a:buSzPts val="8000"/>
              <a:buNone/>
              <a:defRPr>
                <a:solidFill>
                  <a:srgbClr val="888888"/>
                </a:solidFill>
              </a:defRPr>
            </a:lvl9pPr>
          </a:lstStyle>
          <a:p/>
        </p:txBody>
      </p:sp>
      <p:sp>
        <p:nvSpPr>
          <p:cNvPr id="59" name="Google Shape;59;p14"/>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4"/>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14"/>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62" name="Shape 62"/>
        <p:cNvGrpSpPr/>
        <p:nvPr/>
      </p:nvGrpSpPr>
      <p:grpSpPr>
        <a:xfrm>
          <a:off x="0" y="0"/>
          <a:ext cx="0" cy="0"/>
          <a:chOff x="0" y="0"/>
          <a:chExt cx="0" cy="0"/>
        </a:xfrm>
      </p:grpSpPr>
      <p:sp>
        <p:nvSpPr>
          <p:cNvPr id="63" name="Google Shape;63;p15"/>
          <p:cNvSpPr txBox="1"/>
          <p:nvPr>
            <p:ph type="title"/>
          </p:nvPr>
        </p:nvSpPr>
        <p:spPr>
          <a:xfrm>
            <a:off x="1371600" y="1464736"/>
            <a:ext cx="24688800" cy="6096000"/>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15"/>
          <p:cNvSpPr txBox="1"/>
          <p:nvPr>
            <p:ph idx="1" type="body"/>
          </p:nvPr>
        </p:nvSpPr>
        <p:spPr>
          <a:xfrm>
            <a:off x="1371600" y="8534403"/>
            <a:ext cx="24688800" cy="24138468"/>
          </a:xfrm>
          <a:prstGeom prst="rect">
            <a:avLst/>
          </a:prstGeom>
          <a:noFill/>
          <a:ln>
            <a:noFill/>
          </a:ln>
        </p:spPr>
        <p:txBody>
          <a:bodyPr anchorCtr="0" anchor="t" bIns="182875" lIns="365750" spcFirstLastPara="1" rIns="365750" wrap="square" tIns="18287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5" name="Google Shape;65;p15"/>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5"/>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5"/>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8" name="Shape 68"/>
        <p:cNvGrpSpPr/>
        <p:nvPr/>
      </p:nvGrpSpPr>
      <p:grpSpPr>
        <a:xfrm>
          <a:off x="0" y="0"/>
          <a:ext cx="0" cy="0"/>
          <a:chOff x="0" y="0"/>
          <a:chExt cx="0" cy="0"/>
        </a:xfrm>
      </p:grpSpPr>
      <p:sp>
        <p:nvSpPr>
          <p:cNvPr id="69" name="Google Shape;69;p16"/>
          <p:cNvSpPr txBox="1"/>
          <p:nvPr>
            <p:ph type="title"/>
          </p:nvPr>
        </p:nvSpPr>
        <p:spPr>
          <a:xfrm>
            <a:off x="2166939" y="23503469"/>
            <a:ext cx="23317200" cy="7264400"/>
          </a:xfrm>
          <a:prstGeom prst="rect">
            <a:avLst/>
          </a:prstGeom>
          <a:noFill/>
          <a:ln>
            <a:noFill/>
          </a:ln>
        </p:spPr>
        <p:txBody>
          <a:bodyPr anchorCtr="0" anchor="t" bIns="182875" lIns="365750" spcFirstLastPara="1" rIns="365750" wrap="square" tIns="182875">
            <a:noAutofit/>
          </a:bodyPr>
          <a:lstStyle>
            <a:lvl1pPr lvl="0" algn="l">
              <a:spcBef>
                <a:spcPts val="0"/>
              </a:spcBef>
              <a:spcAft>
                <a:spcPts val="0"/>
              </a:spcAft>
              <a:buClr>
                <a:schemeClr val="dk1"/>
              </a:buClr>
              <a:buSzPts val="16000"/>
              <a:buFont typeface="Calibri"/>
              <a:buNone/>
              <a:defRPr b="1" sz="16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6"/>
          <p:cNvSpPr txBox="1"/>
          <p:nvPr>
            <p:ph idx="1" type="body"/>
          </p:nvPr>
        </p:nvSpPr>
        <p:spPr>
          <a:xfrm>
            <a:off x="2166939" y="15502472"/>
            <a:ext cx="23317200" cy="8000997"/>
          </a:xfrm>
          <a:prstGeom prst="rect">
            <a:avLst/>
          </a:prstGeom>
          <a:noFill/>
          <a:ln>
            <a:noFill/>
          </a:ln>
        </p:spPr>
        <p:txBody>
          <a:bodyPr anchorCtr="0" anchor="b" bIns="182875" lIns="365750" spcFirstLastPara="1" rIns="365750" wrap="square" tIns="182875">
            <a:noAutofit/>
          </a:bodyPr>
          <a:lstStyle>
            <a:lvl1pPr indent="-228600" lvl="0" marL="457200" algn="l">
              <a:spcBef>
                <a:spcPts val="1600"/>
              </a:spcBef>
              <a:spcAft>
                <a:spcPts val="0"/>
              </a:spcAft>
              <a:buClr>
                <a:srgbClr val="888888"/>
              </a:buClr>
              <a:buSzPts val="8000"/>
              <a:buNone/>
              <a:defRPr sz="8000">
                <a:solidFill>
                  <a:srgbClr val="888888"/>
                </a:solidFill>
              </a:defRPr>
            </a:lvl1pPr>
            <a:lvl2pPr indent="-228600" lvl="1" marL="914400" algn="l">
              <a:spcBef>
                <a:spcPts val="1440"/>
              </a:spcBef>
              <a:spcAft>
                <a:spcPts val="0"/>
              </a:spcAft>
              <a:buClr>
                <a:srgbClr val="888888"/>
              </a:buClr>
              <a:buSzPts val="7200"/>
              <a:buNone/>
              <a:defRPr sz="7200">
                <a:solidFill>
                  <a:srgbClr val="888888"/>
                </a:solidFill>
              </a:defRPr>
            </a:lvl2pPr>
            <a:lvl3pPr indent="-228600" lvl="2" marL="1371600" algn="l">
              <a:spcBef>
                <a:spcPts val="1280"/>
              </a:spcBef>
              <a:spcAft>
                <a:spcPts val="0"/>
              </a:spcAft>
              <a:buClr>
                <a:srgbClr val="888888"/>
              </a:buClr>
              <a:buSzPts val="6400"/>
              <a:buNone/>
              <a:defRPr sz="6400">
                <a:solidFill>
                  <a:srgbClr val="888888"/>
                </a:solidFill>
              </a:defRPr>
            </a:lvl3pPr>
            <a:lvl4pPr indent="-228600" lvl="3" marL="1828800" algn="l">
              <a:spcBef>
                <a:spcPts val="1120"/>
              </a:spcBef>
              <a:spcAft>
                <a:spcPts val="0"/>
              </a:spcAft>
              <a:buClr>
                <a:srgbClr val="888888"/>
              </a:buClr>
              <a:buSzPts val="5600"/>
              <a:buNone/>
              <a:defRPr sz="5600">
                <a:solidFill>
                  <a:srgbClr val="888888"/>
                </a:solidFill>
              </a:defRPr>
            </a:lvl4pPr>
            <a:lvl5pPr indent="-228600" lvl="4" marL="2286000" algn="l">
              <a:spcBef>
                <a:spcPts val="1120"/>
              </a:spcBef>
              <a:spcAft>
                <a:spcPts val="0"/>
              </a:spcAft>
              <a:buClr>
                <a:srgbClr val="888888"/>
              </a:buClr>
              <a:buSzPts val="5600"/>
              <a:buNone/>
              <a:defRPr sz="5600">
                <a:solidFill>
                  <a:srgbClr val="888888"/>
                </a:solidFill>
              </a:defRPr>
            </a:lvl5pPr>
            <a:lvl6pPr indent="-228600" lvl="5" marL="2743200" algn="l">
              <a:spcBef>
                <a:spcPts val="1120"/>
              </a:spcBef>
              <a:spcAft>
                <a:spcPts val="0"/>
              </a:spcAft>
              <a:buClr>
                <a:srgbClr val="888888"/>
              </a:buClr>
              <a:buSzPts val="5600"/>
              <a:buNone/>
              <a:defRPr sz="5600">
                <a:solidFill>
                  <a:srgbClr val="888888"/>
                </a:solidFill>
              </a:defRPr>
            </a:lvl6pPr>
            <a:lvl7pPr indent="-228600" lvl="6" marL="3200400" algn="l">
              <a:spcBef>
                <a:spcPts val="1120"/>
              </a:spcBef>
              <a:spcAft>
                <a:spcPts val="0"/>
              </a:spcAft>
              <a:buClr>
                <a:srgbClr val="888888"/>
              </a:buClr>
              <a:buSzPts val="5600"/>
              <a:buNone/>
              <a:defRPr sz="5600">
                <a:solidFill>
                  <a:srgbClr val="888888"/>
                </a:solidFill>
              </a:defRPr>
            </a:lvl7pPr>
            <a:lvl8pPr indent="-228600" lvl="7" marL="3657600" algn="l">
              <a:spcBef>
                <a:spcPts val="1120"/>
              </a:spcBef>
              <a:spcAft>
                <a:spcPts val="0"/>
              </a:spcAft>
              <a:buClr>
                <a:srgbClr val="888888"/>
              </a:buClr>
              <a:buSzPts val="5600"/>
              <a:buNone/>
              <a:defRPr sz="5600">
                <a:solidFill>
                  <a:srgbClr val="888888"/>
                </a:solidFill>
              </a:defRPr>
            </a:lvl8pPr>
            <a:lvl9pPr indent="-228600" lvl="8" marL="4114800" algn="l">
              <a:spcBef>
                <a:spcPts val="1120"/>
              </a:spcBef>
              <a:spcAft>
                <a:spcPts val="0"/>
              </a:spcAft>
              <a:buClr>
                <a:srgbClr val="888888"/>
              </a:buClr>
              <a:buSzPts val="5600"/>
              <a:buNone/>
              <a:defRPr sz="5600">
                <a:solidFill>
                  <a:srgbClr val="888888"/>
                </a:solidFill>
              </a:defRPr>
            </a:lvl9pPr>
          </a:lstStyle>
          <a:p/>
        </p:txBody>
      </p:sp>
      <p:sp>
        <p:nvSpPr>
          <p:cNvPr id="71" name="Google Shape;71;p16"/>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6"/>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6"/>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74" name="Shape 74"/>
        <p:cNvGrpSpPr/>
        <p:nvPr/>
      </p:nvGrpSpPr>
      <p:grpSpPr>
        <a:xfrm>
          <a:off x="0" y="0"/>
          <a:ext cx="0" cy="0"/>
          <a:chOff x="0" y="0"/>
          <a:chExt cx="0" cy="0"/>
        </a:xfrm>
      </p:grpSpPr>
      <p:sp>
        <p:nvSpPr>
          <p:cNvPr id="75" name="Google Shape;75;p17"/>
          <p:cNvSpPr txBox="1"/>
          <p:nvPr>
            <p:ph type="title"/>
          </p:nvPr>
        </p:nvSpPr>
        <p:spPr>
          <a:xfrm>
            <a:off x="1371600" y="1464736"/>
            <a:ext cx="24688800" cy="6096000"/>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7"/>
          <p:cNvSpPr txBox="1"/>
          <p:nvPr>
            <p:ph idx="1" type="body"/>
          </p:nvPr>
        </p:nvSpPr>
        <p:spPr>
          <a:xfrm>
            <a:off x="1371600" y="8534403"/>
            <a:ext cx="12115800" cy="24138468"/>
          </a:xfrm>
          <a:prstGeom prst="rect">
            <a:avLst/>
          </a:prstGeom>
          <a:noFill/>
          <a:ln>
            <a:noFill/>
          </a:ln>
        </p:spPr>
        <p:txBody>
          <a:bodyPr anchorCtr="0" anchor="t" bIns="182875" lIns="365750" spcFirstLastPara="1" rIns="365750" wrap="square" tIns="182875">
            <a:noAutofit/>
          </a:bodyPr>
          <a:lstStyle>
            <a:lvl1pPr indent="-939800" lvl="0" marL="457200" algn="l">
              <a:spcBef>
                <a:spcPts val="2240"/>
              </a:spcBef>
              <a:spcAft>
                <a:spcPts val="0"/>
              </a:spcAft>
              <a:buClr>
                <a:schemeClr val="dk1"/>
              </a:buClr>
              <a:buSzPts val="11200"/>
              <a:buChar char="•"/>
              <a:defRPr sz="11200"/>
            </a:lvl1pPr>
            <a:lvl2pPr indent="-838200" lvl="1" marL="914400" algn="l">
              <a:spcBef>
                <a:spcPts val="1920"/>
              </a:spcBef>
              <a:spcAft>
                <a:spcPts val="0"/>
              </a:spcAft>
              <a:buClr>
                <a:schemeClr val="dk1"/>
              </a:buClr>
              <a:buSzPts val="9600"/>
              <a:buChar char="–"/>
              <a:defRPr sz="9600"/>
            </a:lvl2pPr>
            <a:lvl3pPr indent="-736600" lvl="2" marL="1371600" algn="l">
              <a:spcBef>
                <a:spcPts val="1600"/>
              </a:spcBef>
              <a:spcAft>
                <a:spcPts val="0"/>
              </a:spcAft>
              <a:buClr>
                <a:schemeClr val="dk1"/>
              </a:buClr>
              <a:buSzPts val="8000"/>
              <a:buChar char="•"/>
              <a:defRPr sz="8000"/>
            </a:lvl3pPr>
            <a:lvl4pPr indent="-685800" lvl="3" marL="1828800" algn="l">
              <a:spcBef>
                <a:spcPts val="1440"/>
              </a:spcBef>
              <a:spcAft>
                <a:spcPts val="0"/>
              </a:spcAft>
              <a:buClr>
                <a:schemeClr val="dk1"/>
              </a:buClr>
              <a:buSzPts val="7200"/>
              <a:buChar char="–"/>
              <a:defRPr sz="7200"/>
            </a:lvl4pPr>
            <a:lvl5pPr indent="-685800" lvl="4" marL="2286000" algn="l">
              <a:spcBef>
                <a:spcPts val="1440"/>
              </a:spcBef>
              <a:spcAft>
                <a:spcPts val="0"/>
              </a:spcAft>
              <a:buClr>
                <a:schemeClr val="dk1"/>
              </a:buClr>
              <a:buSzPts val="7200"/>
              <a:buChar char="»"/>
              <a:defRPr sz="7200"/>
            </a:lvl5pPr>
            <a:lvl6pPr indent="-685800" lvl="5" marL="2743200" algn="l">
              <a:spcBef>
                <a:spcPts val="1440"/>
              </a:spcBef>
              <a:spcAft>
                <a:spcPts val="0"/>
              </a:spcAft>
              <a:buClr>
                <a:schemeClr val="dk1"/>
              </a:buClr>
              <a:buSzPts val="7200"/>
              <a:buChar char="•"/>
              <a:defRPr sz="7200"/>
            </a:lvl6pPr>
            <a:lvl7pPr indent="-685800" lvl="6" marL="3200400" algn="l">
              <a:spcBef>
                <a:spcPts val="1440"/>
              </a:spcBef>
              <a:spcAft>
                <a:spcPts val="0"/>
              </a:spcAft>
              <a:buClr>
                <a:schemeClr val="dk1"/>
              </a:buClr>
              <a:buSzPts val="7200"/>
              <a:buChar char="•"/>
              <a:defRPr sz="7200"/>
            </a:lvl7pPr>
            <a:lvl8pPr indent="-685800" lvl="7" marL="3657600" algn="l">
              <a:spcBef>
                <a:spcPts val="1440"/>
              </a:spcBef>
              <a:spcAft>
                <a:spcPts val="0"/>
              </a:spcAft>
              <a:buClr>
                <a:schemeClr val="dk1"/>
              </a:buClr>
              <a:buSzPts val="7200"/>
              <a:buChar char="•"/>
              <a:defRPr sz="7200"/>
            </a:lvl8pPr>
            <a:lvl9pPr indent="-685800" lvl="8" marL="4114800" algn="l">
              <a:spcBef>
                <a:spcPts val="1440"/>
              </a:spcBef>
              <a:spcAft>
                <a:spcPts val="0"/>
              </a:spcAft>
              <a:buClr>
                <a:schemeClr val="dk1"/>
              </a:buClr>
              <a:buSzPts val="7200"/>
              <a:buChar char="•"/>
              <a:defRPr sz="7200"/>
            </a:lvl9pPr>
          </a:lstStyle>
          <a:p/>
        </p:txBody>
      </p:sp>
      <p:sp>
        <p:nvSpPr>
          <p:cNvPr id="77" name="Google Shape;77;p17"/>
          <p:cNvSpPr txBox="1"/>
          <p:nvPr>
            <p:ph idx="2" type="body"/>
          </p:nvPr>
        </p:nvSpPr>
        <p:spPr>
          <a:xfrm>
            <a:off x="13944600" y="8534403"/>
            <a:ext cx="12115800" cy="24138468"/>
          </a:xfrm>
          <a:prstGeom prst="rect">
            <a:avLst/>
          </a:prstGeom>
          <a:noFill/>
          <a:ln>
            <a:noFill/>
          </a:ln>
        </p:spPr>
        <p:txBody>
          <a:bodyPr anchorCtr="0" anchor="t" bIns="182875" lIns="365750" spcFirstLastPara="1" rIns="365750" wrap="square" tIns="182875">
            <a:noAutofit/>
          </a:bodyPr>
          <a:lstStyle>
            <a:lvl1pPr indent="-939800" lvl="0" marL="457200" algn="l">
              <a:spcBef>
                <a:spcPts val="2240"/>
              </a:spcBef>
              <a:spcAft>
                <a:spcPts val="0"/>
              </a:spcAft>
              <a:buClr>
                <a:schemeClr val="dk1"/>
              </a:buClr>
              <a:buSzPts val="11200"/>
              <a:buChar char="•"/>
              <a:defRPr sz="11200"/>
            </a:lvl1pPr>
            <a:lvl2pPr indent="-838200" lvl="1" marL="914400" algn="l">
              <a:spcBef>
                <a:spcPts val="1920"/>
              </a:spcBef>
              <a:spcAft>
                <a:spcPts val="0"/>
              </a:spcAft>
              <a:buClr>
                <a:schemeClr val="dk1"/>
              </a:buClr>
              <a:buSzPts val="9600"/>
              <a:buChar char="–"/>
              <a:defRPr sz="9600"/>
            </a:lvl2pPr>
            <a:lvl3pPr indent="-736600" lvl="2" marL="1371600" algn="l">
              <a:spcBef>
                <a:spcPts val="1600"/>
              </a:spcBef>
              <a:spcAft>
                <a:spcPts val="0"/>
              </a:spcAft>
              <a:buClr>
                <a:schemeClr val="dk1"/>
              </a:buClr>
              <a:buSzPts val="8000"/>
              <a:buChar char="•"/>
              <a:defRPr sz="8000"/>
            </a:lvl3pPr>
            <a:lvl4pPr indent="-685800" lvl="3" marL="1828800" algn="l">
              <a:spcBef>
                <a:spcPts val="1440"/>
              </a:spcBef>
              <a:spcAft>
                <a:spcPts val="0"/>
              </a:spcAft>
              <a:buClr>
                <a:schemeClr val="dk1"/>
              </a:buClr>
              <a:buSzPts val="7200"/>
              <a:buChar char="–"/>
              <a:defRPr sz="7200"/>
            </a:lvl4pPr>
            <a:lvl5pPr indent="-685800" lvl="4" marL="2286000" algn="l">
              <a:spcBef>
                <a:spcPts val="1440"/>
              </a:spcBef>
              <a:spcAft>
                <a:spcPts val="0"/>
              </a:spcAft>
              <a:buClr>
                <a:schemeClr val="dk1"/>
              </a:buClr>
              <a:buSzPts val="7200"/>
              <a:buChar char="»"/>
              <a:defRPr sz="7200"/>
            </a:lvl5pPr>
            <a:lvl6pPr indent="-685800" lvl="5" marL="2743200" algn="l">
              <a:spcBef>
                <a:spcPts val="1440"/>
              </a:spcBef>
              <a:spcAft>
                <a:spcPts val="0"/>
              </a:spcAft>
              <a:buClr>
                <a:schemeClr val="dk1"/>
              </a:buClr>
              <a:buSzPts val="7200"/>
              <a:buChar char="•"/>
              <a:defRPr sz="7200"/>
            </a:lvl6pPr>
            <a:lvl7pPr indent="-685800" lvl="6" marL="3200400" algn="l">
              <a:spcBef>
                <a:spcPts val="1440"/>
              </a:spcBef>
              <a:spcAft>
                <a:spcPts val="0"/>
              </a:spcAft>
              <a:buClr>
                <a:schemeClr val="dk1"/>
              </a:buClr>
              <a:buSzPts val="7200"/>
              <a:buChar char="•"/>
              <a:defRPr sz="7200"/>
            </a:lvl7pPr>
            <a:lvl8pPr indent="-685800" lvl="7" marL="3657600" algn="l">
              <a:spcBef>
                <a:spcPts val="1440"/>
              </a:spcBef>
              <a:spcAft>
                <a:spcPts val="0"/>
              </a:spcAft>
              <a:buClr>
                <a:schemeClr val="dk1"/>
              </a:buClr>
              <a:buSzPts val="7200"/>
              <a:buChar char="•"/>
              <a:defRPr sz="7200"/>
            </a:lvl8pPr>
            <a:lvl9pPr indent="-685800" lvl="8" marL="4114800" algn="l">
              <a:spcBef>
                <a:spcPts val="1440"/>
              </a:spcBef>
              <a:spcAft>
                <a:spcPts val="0"/>
              </a:spcAft>
              <a:buClr>
                <a:schemeClr val="dk1"/>
              </a:buClr>
              <a:buSzPts val="7200"/>
              <a:buChar char="•"/>
              <a:defRPr sz="7200"/>
            </a:lvl9pPr>
          </a:lstStyle>
          <a:p/>
        </p:txBody>
      </p:sp>
      <p:sp>
        <p:nvSpPr>
          <p:cNvPr id="78" name="Google Shape;78;p17"/>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7"/>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7"/>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81" name="Shape 81"/>
        <p:cNvGrpSpPr/>
        <p:nvPr/>
      </p:nvGrpSpPr>
      <p:grpSpPr>
        <a:xfrm>
          <a:off x="0" y="0"/>
          <a:ext cx="0" cy="0"/>
          <a:chOff x="0" y="0"/>
          <a:chExt cx="0" cy="0"/>
        </a:xfrm>
      </p:grpSpPr>
      <p:sp>
        <p:nvSpPr>
          <p:cNvPr id="82" name="Google Shape;82;p18"/>
          <p:cNvSpPr txBox="1"/>
          <p:nvPr>
            <p:ph type="title"/>
          </p:nvPr>
        </p:nvSpPr>
        <p:spPr>
          <a:xfrm>
            <a:off x="1371600" y="1464736"/>
            <a:ext cx="24688800" cy="6096000"/>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Clr>
                <a:schemeClr val="dk1"/>
              </a:buClr>
              <a:buSzPts val="176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8"/>
          <p:cNvSpPr txBox="1"/>
          <p:nvPr>
            <p:ph idx="1" type="body"/>
          </p:nvPr>
        </p:nvSpPr>
        <p:spPr>
          <a:xfrm>
            <a:off x="1371600" y="8187269"/>
            <a:ext cx="12120564" cy="3412064"/>
          </a:xfrm>
          <a:prstGeom prst="rect">
            <a:avLst/>
          </a:prstGeom>
          <a:noFill/>
          <a:ln>
            <a:noFill/>
          </a:ln>
        </p:spPr>
        <p:txBody>
          <a:bodyPr anchorCtr="0" anchor="b" bIns="182875" lIns="365750" spcFirstLastPara="1" rIns="365750" wrap="square" tIns="182875">
            <a:noAutofit/>
          </a:bodyPr>
          <a:lstStyle>
            <a:lvl1pPr indent="-228600" lvl="0" marL="457200" algn="l">
              <a:spcBef>
                <a:spcPts val="1920"/>
              </a:spcBef>
              <a:spcAft>
                <a:spcPts val="0"/>
              </a:spcAft>
              <a:buClr>
                <a:schemeClr val="dk1"/>
              </a:buClr>
              <a:buSzPts val="9600"/>
              <a:buNone/>
              <a:defRPr b="1" sz="9600"/>
            </a:lvl1pPr>
            <a:lvl2pPr indent="-228600" lvl="1" marL="914400" algn="l">
              <a:spcBef>
                <a:spcPts val="1600"/>
              </a:spcBef>
              <a:spcAft>
                <a:spcPts val="0"/>
              </a:spcAft>
              <a:buClr>
                <a:schemeClr val="dk1"/>
              </a:buClr>
              <a:buSzPts val="8000"/>
              <a:buNone/>
              <a:defRPr b="1" sz="8000"/>
            </a:lvl2pPr>
            <a:lvl3pPr indent="-228600" lvl="2" marL="1371600" algn="l">
              <a:spcBef>
                <a:spcPts val="1440"/>
              </a:spcBef>
              <a:spcAft>
                <a:spcPts val="0"/>
              </a:spcAft>
              <a:buClr>
                <a:schemeClr val="dk1"/>
              </a:buClr>
              <a:buSzPts val="7200"/>
              <a:buNone/>
              <a:defRPr b="1" sz="7200"/>
            </a:lvl3pPr>
            <a:lvl4pPr indent="-228600" lvl="3" marL="1828800" algn="l">
              <a:spcBef>
                <a:spcPts val="1280"/>
              </a:spcBef>
              <a:spcAft>
                <a:spcPts val="0"/>
              </a:spcAft>
              <a:buClr>
                <a:schemeClr val="dk1"/>
              </a:buClr>
              <a:buSzPts val="6400"/>
              <a:buNone/>
              <a:defRPr b="1" sz="6400"/>
            </a:lvl4pPr>
            <a:lvl5pPr indent="-228600" lvl="4" marL="2286000" algn="l">
              <a:spcBef>
                <a:spcPts val="1280"/>
              </a:spcBef>
              <a:spcAft>
                <a:spcPts val="0"/>
              </a:spcAft>
              <a:buClr>
                <a:schemeClr val="dk1"/>
              </a:buClr>
              <a:buSzPts val="6400"/>
              <a:buNone/>
              <a:defRPr b="1" sz="6400"/>
            </a:lvl5pPr>
            <a:lvl6pPr indent="-228600" lvl="5" marL="2743200" algn="l">
              <a:spcBef>
                <a:spcPts val="1280"/>
              </a:spcBef>
              <a:spcAft>
                <a:spcPts val="0"/>
              </a:spcAft>
              <a:buClr>
                <a:schemeClr val="dk1"/>
              </a:buClr>
              <a:buSzPts val="6400"/>
              <a:buNone/>
              <a:defRPr b="1" sz="6400"/>
            </a:lvl6pPr>
            <a:lvl7pPr indent="-228600" lvl="6" marL="3200400" algn="l">
              <a:spcBef>
                <a:spcPts val="1280"/>
              </a:spcBef>
              <a:spcAft>
                <a:spcPts val="0"/>
              </a:spcAft>
              <a:buClr>
                <a:schemeClr val="dk1"/>
              </a:buClr>
              <a:buSzPts val="6400"/>
              <a:buNone/>
              <a:defRPr b="1" sz="6400"/>
            </a:lvl7pPr>
            <a:lvl8pPr indent="-228600" lvl="7" marL="3657600" algn="l">
              <a:spcBef>
                <a:spcPts val="1280"/>
              </a:spcBef>
              <a:spcAft>
                <a:spcPts val="0"/>
              </a:spcAft>
              <a:buClr>
                <a:schemeClr val="dk1"/>
              </a:buClr>
              <a:buSzPts val="6400"/>
              <a:buNone/>
              <a:defRPr b="1" sz="6400"/>
            </a:lvl8pPr>
            <a:lvl9pPr indent="-228600" lvl="8" marL="4114800" algn="l">
              <a:spcBef>
                <a:spcPts val="1280"/>
              </a:spcBef>
              <a:spcAft>
                <a:spcPts val="0"/>
              </a:spcAft>
              <a:buClr>
                <a:schemeClr val="dk1"/>
              </a:buClr>
              <a:buSzPts val="6400"/>
              <a:buNone/>
              <a:defRPr b="1" sz="6400"/>
            </a:lvl9pPr>
          </a:lstStyle>
          <a:p/>
        </p:txBody>
      </p:sp>
      <p:sp>
        <p:nvSpPr>
          <p:cNvPr id="84" name="Google Shape;84;p18"/>
          <p:cNvSpPr txBox="1"/>
          <p:nvPr>
            <p:ph idx="2" type="body"/>
          </p:nvPr>
        </p:nvSpPr>
        <p:spPr>
          <a:xfrm>
            <a:off x="1371600" y="11599333"/>
            <a:ext cx="12120564" cy="21073535"/>
          </a:xfrm>
          <a:prstGeom prst="rect">
            <a:avLst/>
          </a:prstGeom>
          <a:noFill/>
          <a:ln>
            <a:noFill/>
          </a:ln>
        </p:spPr>
        <p:txBody>
          <a:bodyPr anchorCtr="0" anchor="t" bIns="182875" lIns="365750" spcFirstLastPara="1" rIns="365750" wrap="square" tIns="182875">
            <a:noAutofit/>
          </a:bodyPr>
          <a:lstStyle>
            <a:lvl1pPr indent="-838200" lvl="0" marL="457200" algn="l">
              <a:spcBef>
                <a:spcPts val="1920"/>
              </a:spcBef>
              <a:spcAft>
                <a:spcPts val="0"/>
              </a:spcAft>
              <a:buClr>
                <a:schemeClr val="dk1"/>
              </a:buClr>
              <a:buSzPts val="9600"/>
              <a:buChar char="•"/>
              <a:defRPr sz="9600"/>
            </a:lvl1pPr>
            <a:lvl2pPr indent="-736600" lvl="1" marL="914400" algn="l">
              <a:spcBef>
                <a:spcPts val="1600"/>
              </a:spcBef>
              <a:spcAft>
                <a:spcPts val="0"/>
              </a:spcAft>
              <a:buClr>
                <a:schemeClr val="dk1"/>
              </a:buClr>
              <a:buSzPts val="8000"/>
              <a:buChar char="–"/>
              <a:defRPr sz="8000"/>
            </a:lvl2pPr>
            <a:lvl3pPr indent="-685800" lvl="2" marL="1371600" algn="l">
              <a:spcBef>
                <a:spcPts val="1440"/>
              </a:spcBef>
              <a:spcAft>
                <a:spcPts val="0"/>
              </a:spcAft>
              <a:buClr>
                <a:schemeClr val="dk1"/>
              </a:buClr>
              <a:buSzPts val="7200"/>
              <a:buChar char="•"/>
              <a:defRPr sz="7200"/>
            </a:lvl3pPr>
            <a:lvl4pPr indent="-635000" lvl="3" marL="1828800" algn="l">
              <a:spcBef>
                <a:spcPts val="1280"/>
              </a:spcBef>
              <a:spcAft>
                <a:spcPts val="0"/>
              </a:spcAft>
              <a:buClr>
                <a:schemeClr val="dk1"/>
              </a:buClr>
              <a:buSzPts val="6400"/>
              <a:buChar char="–"/>
              <a:defRPr sz="6400"/>
            </a:lvl4pPr>
            <a:lvl5pPr indent="-635000" lvl="4" marL="2286000" algn="l">
              <a:spcBef>
                <a:spcPts val="1280"/>
              </a:spcBef>
              <a:spcAft>
                <a:spcPts val="0"/>
              </a:spcAft>
              <a:buClr>
                <a:schemeClr val="dk1"/>
              </a:buClr>
              <a:buSzPts val="6400"/>
              <a:buChar char="»"/>
              <a:defRPr sz="6400"/>
            </a:lvl5pPr>
            <a:lvl6pPr indent="-635000" lvl="5" marL="2743200" algn="l">
              <a:spcBef>
                <a:spcPts val="1280"/>
              </a:spcBef>
              <a:spcAft>
                <a:spcPts val="0"/>
              </a:spcAft>
              <a:buClr>
                <a:schemeClr val="dk1"/>
              </a:buClr>
              <a:buSzPts val="6400"/>
              <a:buChar char="•"/>
              <a:defRPr sz="6400"/>
            </a:lvl6pPr>
            <a:lvl7pPr indent="-635000" lvl="6" marL="3200400" algn="l">
              <a:spcBef>
                <a:spcPts val="1280"/>
              </a:spcBef>
              <a:spcAft>
                <a:spcPts val="0"/>
              </a:spcAft>
              <a:buClr>
                <a:schemeClr val="dk1"/>
              </a:buClr>
              <a:buSzPts val="6400"/>
              <a:buChar char="•"/>
              <a:defRPr sz="6400"/>
            </a:lvl7pPr>
            <a:lvl8pPr indent="-635000" lvl="7" marL="3657600" algn="l">
              <a:spcBef>
                <a:spcPts val="1280"/>
              </a:spcBef>
              <a:spcAft>
                <a:spcPts val="0"/>
              </a:spcAft>
              <a:buClr>
                <a:schemeClr val="dk1"/>
              </a:buClr>
              <a:buSzPts val="6400"/>
              <a:buChar char="•"/>
              <a:defRPr sz="6400"/>
            </a:lvl8pPr>
            <a:lvl9pPr indent="-635000" lvl="8" marL="4114800" algn="l">
              <a:spcBef>
                <a:spcPts val="1280"/>
              </a:spcBef>
              <a:spcAft>
                <a:spcPts val="0"/>
              </a:spcAft>
              <a:buClr>
                <a:schemeClr val="dk1"/>
              </a:buClr>
              <a:buSzPts val="6400"/>
              <a:buChar char="•"/>
              <a:defRPr sz="6400"/>
            </a:lvl9pPr>
          </a:lstStyle>
          <a:p/>
        </p:txBody>
      </p:sp>
      <p:sp>
        <p:nvSpPr>
          <p:cNvPr id="85" name="Google Shape;85;p18"/>
          <p:cNvSpPr txBox="1"/>
          <p:nvPr>
            <p:ph idx="3" type="body"/>
          </p:nvPr>
        </p:nvSpPr>
        <p:spPr>
          <a:xfrm>
            <a:off x="13935077" y="8187269"/>
            <a:ext cx="12125326" cy="3412064"/>
          </a:xfrm>
          <a:prstGeom prst="rect">
            <a:avLst/>
          </a:prstGeom>
          <a:noFill/>
          <a:ln>
            <a:noFill/>
          </a:ln>
        </p:spPr>
        <p:txBody>
          <a:bodyPr anchorCtr="0" anchor="b" bIns="182875" lIns="365750" spcFirstLastPara="1" rIns="365750" wrap="square" tIns="182875">
            <a:noAutofit/>
          </a:bodyPr>
          <a:lstStyle>
            <a:lvl1pPr indent="-228600" lvl="0" marL="457200" algn="l">
              <a:spcBef>
                <a:spcPts val="1920"/>
              </a:spcBef>
              <a:spcAft>
                <a:spcPts val="0"/>
              </a:spcAft>
              <a:buClr>
                <a:schemeClr val="dk1"/>
              </a:buClr>
              <a:buSzPts val="9600"/>
              <a:buNone/>
              <a:defRPr b="1" sz="9600"/>
            </a:lvl1pPr>
            <a:lvl2pPr indent="-228600" lvl="1" marL="914400" algn="l">
              <a:spcBef>
                <a:spcPts val="1600"/>
              </a:spcBef>
              <a:spcAft>
                <a:spcPts val="0"/>
              </a:spcAft>
              <a:buClr>
                <a:schemeClr val="dk1"/>
              </a:buClr>
              <a:buSzPts val="8000"/>
              <a:buNone/>
              <a:defRPr b="1" sz="8000"/>
            </a:lvl2pPr>
            <a:lvl3pPr indent="-228600" lvl="2" marL="1371600" algn="l">
              <a:spcBef>
                <a:spcPts val="1440"/>
              </a:spcBef>
              <a:spcAft>
                <a:spcPts val="0"/>
              </a:spcAft>
              <a:buClr>
                <a:schemeClr val="dk1"/>
              </a:buClr>
              <a:buSzPts val="7200"/>
              <a:buNone/>
              <a:defRPr b="1" sz="7200"/>
            </a:lvl3pPr>
            <a:lvl4pPr indent="-228600" lvl="3" marL="1828800" algn="l">
              <a:spcBef>
                <a:spcPts val="1280"/>
              </a:spcBef>
              <a:spcAft>
                <a:spcPts val="0"/>
              </a:spcAft>
              <a:buClr>
                <a:schemeClr val="dk1"/>
              </a:buClr>
              <a:buSzPts val="6400"/>
              <a:buNone/>
              <a:defRPr b="1" sz="6400"/>
            </a:lvl4pPr>
            <a:lvl5pPr indent="-228600" lvl="4" marL="2286000" algn="l">
              <a:spcBef>
                <a:spcPts val="1280"/>
              </a:spcBef>
              <a:spcAft>
                <a:spcPts val="0"/>
              </a:spcAft>
              <a:buClr>
                <a:schemeClr val="dk1"/>
              </a:buClr>
              <a:buSzPts val="6400"/>
              <a:buNone/>
              <a:defRPr b="1" sz="6400"/>
            </a:lvl5pPr>
            <a:lvl6pPr indent="-228600" lvl="5" marL="2743200" algn="l">
              <a:spcBef>
                <a:spcPts val="1280"/>
              </a:spcBef>
              <a:spcAft>
                <a:spcPts val="0"/>
              </a:spcAft>
              <a:buClr>
                <a:schemeClr val="dk1"/>
              </a:buClr>
              <a:buSzPts val="6400"/>
              <a:buNone/>
              <a:defRPr b="1" sz="6400"/>
            </a:lvl6pPr>
            <a:lvl7pPr indent="-228600" lvl="6" marL="3200400" algn="l">
              <a:spcBef>
                <a:spcPts val="1280"/>
              </a:spcBef>
              <a:spcAft>
                <a:spcPts val="0"/>
              </a:spcAft>
              <a:buClr>
                <a:schemeClr val="dk1"/>
              </a:buClr>
              <a:buSzPts val="6400"/>
              <a:buNone/>
              <a:defRPr b="1" sz="6400"/>
            </a:lvl7pPr>
            <a:lvl8pPr indent="-228600" lvl="7" marL="3657600" algn="l">
              <a:spcBef>
                <a:spcPts val="1280"/>
              </a:spcBef>
              <a:spcAft>
                <a:spcPts val="0"/>
              </a:spcAft>
              <a:buClr>
                <a:schemeClr val="dk1"/>
              </a:buClr>
              <a:buSzPts val="6400"/>
              <a:buNone/>
              <a:defRPr b="1" sz="6400"/>
            </a:lvl8pPr>
            <a:lvl9pPr indent="-228600" lvl="8" marL="4114800" algn="l">
              <a:spcBef>
                <a:spcPts val="1280"/>
              </a:spcBef>
              <a:spcAft>
                <a:spcPts val="0"/>
              </a:spcAft>
              <a:buClr>
                <a:schemeClr val="dk1"/>
              </a:buClr>
              <a:buSzPts val="6400"/>
              <a:buNone/>
              <a:defRPr b="1" sz="6400"/>
            </a:lvl9pPr>
          </a:lstStyle>
          <a:p/>
        </p:txBody>
      </p:sp>
      <p:sp>
        <p:nvSpPr>
          <p:cNvPr id="86" name="Google Shape;86;p18"/>
          <p:cNvSpPr txBox="1"/>
          <p:nvPr>
            <p:ph idx="4" type="body"/>
          </p:nvPr>
        </p:nvSpPr>
        <p:spPr>
          <a:xfrm>
            <a:off x="13935077" y="11599333"/>
            <a:ext cx="12125326" cy="21073535"/>
          </a:xfrm>
          <a:prstGeom prst="rect">
            <a:avLst/>
          </a:prstGeom>
          <a:noFill/>
          <a:ln>
            <a:noFill/>
          </a:ln>
        </p:spPr>
        <p:txBody>
          <a:bodyPr anchorCtr="0" anchor="t" bIns="182875" lIns="365750" spcFirstLastPara="1" rIns="365750" wrap="square" tIns="182875">
            <a:noAutofit/>
          </a:bodyPr>
          <a:lstStyle>
            <a:lvl1pPr indent="-838200" lvl="0" marL="457200" algn="l">
              <a:spcBef>
                <a:spcPts val="1920"/>
              </a:spcBef>
              <a:spcAft>
                <a:spcPts val="0"/>
              </a:spcAft>
              <a:buClr>
                <a:schemeClr val="dk1"/>
              </a:buClr>
              <a:buSzPts val="9600"/>
              <a:buChar char="•"/>
              <a:defRPr sz="9600"/>
            </a:lvl1pPr>
            <a:lvl2pPr indent="-736600" lvl="1" marL="914400" algn="l">
              <a:spcBef>
                <a:spcPts val="1600"/>
              </a:spcBef>
              <a:spcAft>
                <a:spcPts val="0"/>
              </a:spcAft>
              <a:buClr>
                <a:schemeClr val="dk1"/>
              </a:buClr>
              <a:buSzPts val="8000"/>
              <a:buChar char="–"/>
              <a:defRPr sz="8000"/>
            </a:lvl2pPr>
            <a:lvl3pPr indent="-685800" lvl="2" marL="1371600" algn="l">
              <a:spcBef>
                <a:spcPts val="1440"/>
              </a:spcBef>
              <a:spcAft>
                <a:spcPts val="0"/>
              </a:spcAft>
              <a:buClr>
                <a:schemeClr val="dk1"/>
              </a:buClr>
              <a:buSzPts val="7200"/>
              <a:buChar char="•"/>
              <a:defRPr sz="7200"/>
            </a:lvl3pPr>
            <a:lvl4pPr indent="-635000" lvl="3" marL="1828800" algn="l">
              <a:spcBef>
                <a:spcPts val="1280"/>
              </a:spcBef>
              <a:spcAft>
                <a:spcPts val="0"/>
              </a:spcAft>
              <a:buClr>
                <a:schemeClr val="dk1"/>
              </a:buClr>
              <a:buSzPts val="6400"/>
              <a:buChar char="–"/>
              <a:defRPr sz="6400"/>
            </a:lvl4pPr>
            <a:lvl5pPr indent="-635000" lvl="4" marL="2286000" algn="l">
              <a:spcBef>
                <a:spcPts val="1280"/>
              </a:spcBef>
              <a:spcAft>
                <a:spcPts val="0"/>
              </a:spcAft>
              <a:buClr>
                <a:schemeClr val="dk1"/>
              </a:buClr>
              <a:buSzPts val="6400"/>
              <a:buChar char="»"/>
              <a:defRPr sz="6400"/>
            </a:lvl5pPr>
            <a:lvl6pPr indent="-635000" lvl="5" marL="2743200" algn="l">
              <a:spcBef>
                <a:spcPts val="1280"/>
              </a:spcBef>
              <a:spcAft>
                <a:spcPts val="0"/>
              </a:spcAft>
              <a:buClr>
                <a:schemeClr val="dk1"/>
              </a:buClr>
              <a:buSzPts val="6400"/>
              <a:buChar char="•"/>
              <a:defRPr sz="6400"/>
            </a:lvl6pPr>
            <a:lvl7pPr indent="-635000" lvl="6" marL="3200400" algn="l">
              <a:spcBef>
                <a:spcPts val="1280"/>
              </a:spcBef>
              <a:spcAft>
                <a:spcPts val="0"/>
              </a:spcAft>
              <a:buClr>
                <a:schemeClr val="dk1"/>
              </a:buClr>
              <a:buSzPts val="6400"/>
              <a:buChar char="•"/>
              <a:defRPr sz="6400"/>
            </a:lvl7pPr>
            <a:lvl8pPr indent="-635000" lvl="7" marL="3657600" algn="l">
              <a:spcBef>
                <a:spcPts val="1280"/>
              </a:spcBef>
              <a:spcAft>
                <a:spcPts val="0"/>
              </a:spcAft>
              <a:buClr>
                <a:schemeClr val="dk1"/>
              </a:buClr>
              <a:buSzPts val="6400"/>
              <a:buChar char="•"/>
              <a:defRPr sz="6400"/>
            </a:lvl8pPr>
            <a:lvl9pPr indent="-635000" lvl="8" marL="4114800" algn="l">
              <a:spcBef>
                <a:spcPts val="1280"/>
              </a:spcBef>
              <a:spcAft>
                <a:spcPts val="0"/>
              </a:spcAft>
              <a:buClr>
                <a:schemeClr val="dk1"/>
              </a:buClr>
              <a:buSzPts val="6400"/>
              <a:buChar char="•"/>
              <a:defRPr sz="6400"/>
            </a:lvl9pPr>
          </a:lstStyle>
          <a:p/>
        </p:txBody>
      </p:sp>
      <p:sp>
        <p:nvSpPr>
          <p:cNvPr id="87" name="Google Shape;87;p18"/>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18"/>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8"/>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0" name="Shape 90"/>
        <p:cNvGrpSpPr/>
        <p:nvPr/>
      </p:nvGrpSpPr>
      <p:grpSpPr>
        <a:xfrm>
          <a:off x="0" y="0"/>
          <a:ext cx="0" cy="0"/>
          <a:chOff x="0" y="0"/>
          <a:chExt cx="0" cy="0"/>
        </a:xfrm>
      </p:grpSpPr>
      <p:sp>
        <p:nvSpPr>
          <p:cNvPr id="91" name="Google Shape;91;p19"/>
          <p:cNvSpPr txBox="1"/>
          <p:nvPr>
            <p:ph type="title"/>
          </p:nvPr>
        </p:nvSpPr>
        <p:spPr>
          <a:xfrm>
            <a:off x="1371600" y="1464736"/>
            <a:ext cx="24688800" cy="6096000"/>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2" name="Google Shape;92;p19"/>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9"/>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19"/>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5" name="Shape 95"/>
        <p:cNvGrpSpPr/>
        <p:nvPr/>
      </p:nvGrpSpPr>
      <p:grpSpPr>
        <a:xfrm>
          <a:off x="0" y="0"/>
          <a:ext cx="0" cy="0"/>
          <a:chOff x="0" y="0"/>
          <a:chExt cx="0" cy="0"/>
        </a:xfrm>
      </p:grpSpPr>
      <p:sp>
        <p:nvSpPr>
          <p:cNvPr id="96" name="Google Shape;96;p20"/>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0"/>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20"/>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1371602" y="1456267"/>
            <a:ext cx="9024939" cy="6197600"/>
          </a:xfrm>
          <a:prstGeom prst="rect">
            <a:avLst/>
          </a:prstGeom>
          <a:noFill/>
          <a:ln>
            <a:noFill/>
          </a:ln>
        </p:spPr>
        <p:txBody>
          <a:bodyPr anchorCtr="0" anchor="b" bIns="182875" lIns="365750" spcFirstLastPara="1" rIns="365750" wrap="square" tIns="182875">
            <a:noAutofit/>
          </a:bodyPr>
          <a:lstStyle>
            <a:lvl1pPr lvl="0" algn="l">
              <a:spcBef>
                <a:spcPts val="0"/>
              </a:spcBef>
              <a:spcAft>
                <a:spcPts val="0"/>
              </a:spcAft>
              <a:buClr>
                <a:schemeClr val="dk1"/>
              </a:buClr>
              <a:buSzPts val="8000"/>
              <a:buFont typeface="Calibri"/>
              <a:buNone/>
              <a:defRPr b="1"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1" name="Google Shape;101;p21"/>
          <p:cNvSpPr txBox="1"/>
          <p:nvPr>
            <p:ph idx="1" type="body"/>
          </p:nvPr>
        </p:nvSpPr>
        <p:spPr>
          <a:xfrm>
            <a:off x="10725150" y="1456269"/>
            <a:ext cx="15335250" cy="31216604"/>
          </a:xfrm>
          <a:prstGeom prst="rect">
            <a:avLst/>
          </a:prstGeom>
          <a:noFill/>
          <a:ln>
            <a:noFill/>
          </a:ln>
        </p:spPr>
        <p:txBody>
          <a:bodyPr anchorCtr="0" anchor="t" bIns="182875" lIns="365750" spcFirstLastPara="1" rIns="365750" wrap="square" tIns="182875">
            <a:noAutofit/>
          </a:bodyPr>
          <a:lstStyle>
            <a:lvl1pPr indent="-1041400" lvl="0" marL="457200" algn="l">
              <a:spcBef>
                <a:spcPts val="2560"/>
              </a:spcBef>
              <a:spcAft>
                <a:spcPts val="0"/>
              </a:spcAft>
              <a:buClr>
                <a:schemeClr val="dk1"/>
              </a:buClr>
              <a:buSzPts val="12800"/>
              <a:buChar char="•"/>
              <a:defRPr sz="12800"/>
            </a:lvl1pPr>
            <a:lvl2pPr indent="-939800" lvl="1" marL="914400" algn="l">
              <a:spcBef>
                <a:spcPts val="2240"/>
              </a:spcBef>
              <a:spcAft>
                <a:spcPts val="0"/>
              </a:spcAft>
              <a:buClr>
                <a:schemeClr val="dk1"/>
              </a:buClr>
              <a:buSzPts val="11200"/>
              <a:buChar char="–"/>
              <a:defRPr sz="11200"/>
            </a:lvl2pPr>
            <a:lvl3pPr indent="-838200" lvl="2" marL="1371600" algn="l">
              <a:spcBef>
                <a:spcPts val="1920"/>
              </a:spcBef>
              <a:spcAft>
                <a:spcPts val="0"/>
              </a:spcAft>
              <a:buClr>
                <a:schemeClr val="dk1"/>
              </a:buClr>
              <a:buSzPts val="9600"/>
              <a:buChar char="•"/>
              <a:defRPr sz="9600"/>
            </a:lvl3pPr>
            <a:lvl4pPr indent="-736600" lvl="3" marL="1828800" algn="l">
              <a:spcBef>
                <a:spcPts val="1600"/>
              </a:spcBef>
              <a:spcAft>
                <a:spcPts val="0"/>
              </a:spcAft>
              <a:buClr>
                <a:schemeClr val="dk1"/>
              </a:buClr>
              <a:buSzPts val="8000"/>
              <a:buChar char="–"/>
              <a:defRPr sz="8000"/>
            </a:lvl4pPr>
            <a:lvl5pPr indent="-736600" lvl="4" marL="2286000" algn="l">
              <a:spcBef>
                <a:spcPts val="1600"/>
              </a:spcBef>
              <a:spcAft>
                <a:spcPts val="0"/>
              </a:spcAft>
              <a:buClr>
                <a:schemeClr val="dk1"/>
              </a:buClr>
              <a:buSzPts val="8000"/>
              <a:buChar char="»"/>
              <a:defRPr sz="8000"/>
            </a:lvl5pPr>
            <a:lvl6pPr indent="-736600" lvl="5" marL="2743200" algn="l">
              <a:spcBef>
                <a:spcPts val="1600"/>
              </a:spcBef>
              <a:spcAft>
                <a:spcPts val="0"/>
              </a:spcAft>
              <a:buClr>
                <a:schemeClr val="dk1"/>
              </a:buClr>
              <a:buSzPts val="8000"/>
              <a:buChar char="•"/>
              <a:defRPr sz="8000"/>
            </a:lvl6pPr>
            <a:lvl7pPr indent="-736600" lvl="6" marL="3200400" algn="l">
              <a:spcBef>
                <a:spcPts val="1600"/>
              </a:spcBef>
              <a:spcAft>
                <a:spcPts val="0"/>
              </a:spcAft>
              <a:buClr>
                <a:schemeClr val="dk1"/>
              </a:buClr>
              <a:buSzPts val="8000"/>
              <a:buChar char="•"/>
              <a:defRPr sz="8000"/>
            </a:lvl7pPr>
            <a:lvl8pPr indent="-736600" lvl="7" marL="3657600" algn="l">
              <a:spcBef>
                <a:spcPts val="1600"/>
              </a:spcBef>
              <a:spcAft>
                <a:spcPts val="0"/>
              </a:spcAft>
              <a:buClr>
                <a:schemeClr val="dk1"/>
              </a:buClr>
              <a:buSzPts val="8000"/>
              <a:buChar char="•"/>
              <a:defRPr sz="8000"/>
            </a:lvl8pPr>
            <a:lvl9pPr indent="-736600" lvl="8" marL="4114800" algn="l">
              <a:spcBef>
                <a:spcPts val="1600"/>
              </a:spcBef>
              <a:spcAft>
                <a:spcPts val="0"/>
              </a:spcAft>
              <a:buClr>
                <a:schemeClr val="dk1"/>
              </a:buClr>
              <a:buSzPts val="8000"/>
              <a:buChar char="•"/>
              <a:defRPr sz="8000"/>
            </a:lvl9pPr>
          </a:lstStyle>
          <a:p/>
        </p:txBody>
      </p:sp>
      <p:sp>
        <p:nvSpPr>
          <p:cNvPr id="102" name="Google Shape;102;p21"/>
          <p:cNvSpPr txBox="1"/>
          <p:nvPr>
            <p:ph idx="2" type="body"/>
          </p:nvPr>
        </p:nvSpPr>
        <p:spPr>
          <a:xfrm>
            <a:off x="1371602" y="7653869"/>
            <a:ext cx="9024939" cy="25019002"/>
          </a:xfrm>
          <a:prstGeom prst="rect">
            <a:avLst/>
          </a:prstGeom>
          <a:noFill/>
          <a:ln>
            <a:noFill/>
          </a:ln>
        </p:spPr>
        <p:txBody>
          <a:bodyPr anchorCtr="0" anchor="t" bIns="182875" lIns="365750" spcFirstLastPara="1" rIns="365750" wrap="square" tIns="182875">
            <a:noAutofit/>
          </a:bodyPr>
          <a:lstStyle>
            <a:lvl1pPr indent="-228600" lvl="0" marL="457200" algn="l">
              <a:spcBef>
                <a:spcPts val="1120"/>
              </a:spcBef>
              <a:spcAft>
                <a:spcPts val="0"/>
              </a:spcAft>
              <a:buClr>
                <a:schemeClr val="dk1"/>
              </a:buClr>
              <a:buSzPts val="5600"/>
              <a:buNone/>
              <a:defRPr sz="5600"/>
            </a:lvl1pPr>
            <a:lvl2pPr indent="-228600" lvl="1" marL="914400" algn="l">
              <a:spcBef>
                <a:spcPts val="960"/>
              </a:spcBef>
              <a:spcAft>
                <a:spcPts val="0"/>
              </a:spcAft>
              <a:buClr>
                <a:schemeClr val="dk1"/>
              </a:buClr>
              <a:buSzPts val="4800"/>
              <a:buNone/>
              <a:defRPr sz="4800"/>
            </a:lvl2pPr>
            <a:lvl3pPr indent="-228600" lvl="2" marL="1371600" algn="l">
              <a:spcBef>
                <a:spcPts val="800"/>
              </a:spcBef>
              <a:spcAft>
                <a:spcPts val="0"/>
              </a:spcAft>
              <a:buClr>
                <a:schemeClr val="dk1"/>
              </a:buClr>
              <a:buSzPts val="4000"/>
              <a:buNone/>
              <a:defRPr sz="4000"/>
            </a:lvl3pPr>
            <a:lvl4pPr indent="-228600" lvl="3" marL="1828800" algn="l">
              <a:spcBef>
                <a:spcPts val="720"/>
              </a:spcBef>
              <a:spcAft>
                <a:spcPts val="0"/>
              </a:spcAft>
              <a:buClr>
                <a:schemeClr val="dk1"/>
              </a:buClr>
              <a:buSzPts val="3600"/>
              <a:buNone/>
              <a:defRPr sz="3600"/>
            </a:lvl4pPr>
            <a:lvl5pPr indent="-228600" lvl="4" marL="2286000" algn="l">
              <a:spcBef>
                <a:spcPts val="720"/>
              </a:spcBef>
              <a:spcAft>
                <a:spcPts val="0"/>
              </a:spcAft>
              <a:buClr>
                <a:schemeClr val="dk1"/>
              </a:buClr>
              <a:buSzPts val="3600"/>
              <a:buNone/>
              <a:defRPr sz="3600"/>
            </a:lvl5pPr>
            <a:lvl6pPr indent="-228600" lvl="5" marL="2743200" algn="l">
              <a:spcBef>
                <a:spcPts val="720"/>
              </a:spcBef>
              <a:spcAft>
                <a:spcPts val="0"/>
              </a:spcAft>
              <a:buClr>
                <a:schemeClr val="dk1"/>
              </a:buClr>
              <a:buSzPts val="3600"/>
              <a:buNone/>
              <a:defRPr sz="3600"/>
            </a:lvl6pPr>
            <a:lvl7pPr indent="-228600" lvl="6" marL="3200400" algn="l">
              <a:spcBef>
                <a:spcPts val="720"/>
              </a:spcBef>
              <a:spcAft>
                <a:spcPts val="0"/>
              </a:spcAft>
              <a:buClr>
                <a:schemeClr val="dk1"/>
              </a:buClr>
              <a:buSzPts val="3600"/>
              <a:buNone/>
              <a:defRPr sz="3600"/>
            </a:lvl7pPr>
            <a:lvl8pPr indent="-228600" lvl="7" marL="3657600" algn="l">
              <a:spcBef>
                <a:spcPts val="720"/>
              </a:spcBef>
              <a:spcAft>
                <a:spcPts val="0"/>
              </a:spcAft>
              <a:buClr>
                <a:schemeClr val="dk1"/>
              </a:buClr>
              <a:buSzPts val="3600"/>
              <a:buNone/>
              <a:defRPr sz="3600"/>
            </a:lvl8pPr>
            <a:lvl9pPr indent="-228600" lvl="8" marL="4114800" algn="l">
              <a:spcBef>
                <a:spcPts val="720"/>
              </a:spcBef>
              <a:spcAft>
                <a:spcPts val="0"/>
              </a:spcAft>
              <a:buClr>
                <a:schemeClr val="dk1"/>
              </a:buClr>
              <a:buSzPts val="3600"/>
              <a:buNone/>
              <a:defRPr sz="3600"/>
            </a:lvl9pPr>
          </a:lstStyle>
          <a:p/>
        </p:txBody>
      </p:sp>
      <p:sp>
        <p:nvSpPr>
          <p:cNvPr id="103" name="Google Shape;103;p21"/>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21"/>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21"/>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935100" y="15294933"/>
            <a:ext cx="25561800" cy="5986200"/>
          </a:xfrm>
          <a:prstGeom prst="rect">
            <a:avLst/>
          </a:prstGeom>
        </p:spPr>
        <p:txBody>
          <a:bodyPr anchorCtr="0" anchor="ctr" bIns="399550" lIns="399550" spcFirstLastPara="1" rIns="399550" wrap="square" tIns="399550">
            <a:noAutofit/>
          </a:bodyPr>
          <a:lstStyle>
            <a:lvl1pPr lvl="0" algn="ctr">
              <a:spcBef>
                <a:spcPts val="0"/>
              </a:spcBef>
              <a:spcAft>
                <a:spcPts val="0"/>
              </a:spcAft>
              <a:buSzPts val="15700"/>
              <a:buNone/>
              <a:defRPr sz="15700"/>
            </a:lvl1pPr>
            <a:lvl2pPr lvl="1" algn="ctr">
              <a:spcBef>
                <a:spcPts val="0"/>
              </a:spcBef>
              <a:spcAft>
                <a:spcPts val="0"/>
              </a:spcAft>
              <a:buSzPts val="15700"/>
              <a:buNone/>
              <a:defRPr sz="15700"/>
            </a:lvl2pPr>
            <a:lvl3pPr lvl="2" algn="ctr">
              <a:spcBef>
                <a:spcPts val="0"/>
              </a:spcBef>
              <a:spcAft>
                <a:spcPts val="0"/>
              </a:spcAft>
              <a:buSzPts val="15700"/>
              <a:buNone/>
              <a:defRPr sz="15700"/>
            </a:lvl3pPr>
            <a:lvl4pPr lvl="3" algn="ctr">
              <a:spcBef>
                <a:spcPts val="0"/>
              </a:spcBef>
              <a:spcAft>
                <a:spcPts val="0"/>
              </a:spcAft>
              <a:buSzPts val="15700"/>
              <a:buNone/>
              <a:defRPr sz="15700"/>
            </a:lvl4pPr>
            <a:lvl5pPr lvl="4" algn="ctr">
              <a:spcBef>
                <a:spcPts val="0"/>
              </a:spcBef>
              <a:spcAft>
                <a:spcPts val="0"/>
              </a:spcAft>
              <a:buSzPts val="15700"/>
              <a:buNone/>
              <a:defRPr sz="15700"/>
            </a:lvl5pPr>
            <a:lvl6pPr lvl="5" algn="ctr">
              <a:spcBef>
                <a:spcPts val="0"/>
              </a:spcBef>
              <a:spcAft>
                <a:spcPts val="0"/>
              </a:spcAft>
              <a:buSzPts val="15700"/>
              <a:buNone/>
              <a:defRPr sz="15700"/>
            </a:lvl6pPr>
            <a:lvl7pPr lvl="6" algn="ctr">
              <a:spcBef>
                <a:spcPts val="0"/>
              </a:spcBef>
              <a:spcAft>
                <a:spcPts val="0"/>
              </a:spcAft>
              <a:buSzPts val="15700"/>
              <a:buNone/>
              <a:defRPr sz="15700"/>
            </a:lvl7pPr>
            <a:lvl8pPr lvl="7" algn="ctr">
              <a:spcBef>
                <a:spcPts val="0"/>
              </a:spcBef>
              <a:spcAft>
                <a:spcPts val="0"/>
              </a:spcAft>
              <a:buSzPts val="15700"/>
              <a:buNone/>
              <a:defRPr sz="15700"/>
            </a:lvl8pPr>
            <a:lvl9pPr lvl="8" algn="ctr">
              <a:spcBef>
                <a:spcPts val="0"/>
              </a:spcBef>
              <a:spcAft>
                <a:spcPts val="0"/>
              </a:spcAft>
              <a:buSzPts val="15700"/>
              <a:buNone/>
              <a:defRPr sz="15700"/>
            </a:lvl9pPr>
          </a:lstStyle>
          <a:p/>
        </p:txBody>
      </p:sp>
      <p:sp>
        <p:nvSpPr>
          <p:cNvPr id="15" name="Google Shape;15;p3"/>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5376864" y="25603200"/>
            <a:ext cx="16459200" cy="3022603"/>
          </a:xfrm>
          <a:prstGeom prst="rect">
            <a:avLst/>
          </a:prstGeom>
          <a:noFill/>
          <a:ln>
            <a:noFill/>
          </a:ln>
        </p:spPr>
        <p:txBody>
          <a:bodyPr anchorCtr="0" anchor="b" bIns="182875" lIns="365750" spcFirstLastPara="1" rIns="365750" wrap="square" tIns="182875">
            <a:noAutofit/>
          </a:bodyPr>
          <a:lstStyle>
            <a:lvl1pPr lvl="0" algn="l">
              <a:spcBef>
                <a:spcPts val="0"/>
              </a:spcBef>
              <a:spcAft>
                <a:spcPts val="0"/>
              </a:spcAft>
              <a:buClr>
                <a:schemeClr val="dk1"/>
              </a:buClr>
              <a:buSzPts val="8000"/>
              <a:buFont typeface="Calibri"/>
              <a:buNone/>
              <a:defRPr b="1"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22"/>
          <p:cNvSpPr/>
          <p:nvPr>
            <p:ph idx="2" type="pic"/>
          </p:nvPr>
        </p:nvSpPr>
        <p:spPr>
          <a:xfrm>
            <a:off x="5376864" y="3268133"/>
            <a:ext cx="16459200" cy="21945600"/>
          </a:xfrm>
          <a:prstGeom prst="rect">
            <a:avLst/>
          </a:prstGeom>
          <a:noFill/>
          <a:ln>
            <a:noFill/>
          </a:ln>
        </p:spPr>
        <p:txBody>
          <a:bodyPr anchorCtr="0" anchor="t" bIns="182875" lIns="365750" spcFirstLastPara="1" rIns="365750" wrap="square" tIns="182875">
            <a:noAutofit/>
          </a:bodyPr>
          <a:lstStyle>
            <a:lvl1pPr lvl="0" marR="0" rtl="0" algn="l">
              <a:spcBef>
                <a:spcPts val="2560"/>
              </a:spcBef>
              <a:spcAft>
                <a:spcPts val="0"/>
              </a:spcAft>
              <a:buClr>
                <a:schemeClr val="dk1"/>
              </a:buClr>
              <a:buSzPts val="12800"/>
              <a:buFont typeface="Arial"/>
              <a:buNone/>
              <a:defRPr b="0" i="0" sz="12800" u="none" cap="none" strike="noStrike">
                <a:solidFill>
                  <a:schemeClr val="dk1"/>
                </a:solidFill>
                <a:latin typeface="Calibri"/>
                <a:ea typeface="Calibri"/>
                <a:cs typeface="Calibri"/>
                <a:sym typeface="Calibri"/>
              </a:defRPr>
            </a:lvl1pPr>
            <a:lvl2pPr lvl="1" marR="0" rtl="0" algn="l">
              <a:spcBef>
                <a:spcPts val="2240"/>
              </a:spcBef>
              <a:spcAft>
                <a:spcPts val="0"/>
              </a:spcAft>
              <a:buClr>
                <a:schemeClr val="dk1"/>
              </a:buClr>
              <a:buSzPts val="11200"/>
              <a:buFont typeface="Arial"/>
              <a:buNone/>
              <a:defRPr b="0" i="0" sz="11200" u="none" cap="none" strike="noStrike">
                <a:solidFill>
                  <a:schemeClr val="dk1"/>
                </a:solidFill>
                <a:latin typeface="Calibri"/>
                <a:ea typeface="Calibri"/>
                <a:cs typeface="Calibri"/>
                <a:sym typeface="Calibri"/>
              </a:defRPr>
            </a:lvl2pPr>
            <a:lvl3pPr lvl="2" marR="0" rtl="0" algn="l">
              <a:spcBef>
                <a:spcPts val="1920"/>
              </a:spcBef>
              <a:spcAft>
                <a:spcPts val="0"/>
              </a:spcAft>
              <a:buClr>
                <a:schemeClr val="dk1"/>
              </a:buClr>
              <a:buSzPts val="9600"/>
              <a:buFont typeface="Arial"/>
              <a:buNone/>
              <a:defRPr b="0" i="0" sz="9600" u="none" cap="none" strike="noStrike">
                <a:solidFill>
                  <a:schemeClr val="dk1"/>
                </a:solidFill>
                <a:latin typeface="Calibri"/>
                <a:ea typeface="Calibri"/>
                <a:cs typeface="Calibri"/>
                <a:sym typeface="Calibri"/>
              </a:defRPr>
            </a:lvl3pPr>
            <a:lvl4pPr lvl="3" marR="0" rtl="0" algn="l">
              <a:spcBef>
                <a:spcPts val="1600"/>
              </a:spcBef>
              <a:spcAft>
                <a:spcPts val="0"/>
              </a:spcAft>
              <a:buClr>
                <a:schemeClr val="dk1"/>
              </a:buClr>
              <a:buSzPts val="8000"/>
              <a:buFont typeface="Arial"/>
              <a:buNone/>
              <a:defRPr b="0" i="0" sz="8000" u="none" cap="none" strike="noStrike">
                <a:solidFill>
                  <a:schemeClr val="dk1"/>
                </a:solidFill>
                <a:latin typeface="Calibri"/>
                <a:ea typeface="Calibri"/>
                <a:cs typeface="Calibri"/>
                <a:sym typeface="Calibri"/>
              </a:defRPr>
            </a:lvl4pPr>
            <a:lvl5pPr lvl="4" marR="0" rtl="0" algn="l">
              <a:spcBef>
                <a:spcPts val="1600"/>
              </a:spcBef>
              <a:spcAft>
                <a:spcPts val="0"/>
              </a:spcAft>
              <a:buClr>
                <a:schemeClr val="dk1"/>
              </a:buClr>
              <a:buSzPts val="8000"/>
              <a:buFont typeface="Arial"/>
              <a:buNone/>
              <a:defRPr b="0" i="0" sz="8000" u="none" cap="none" strike="noStrike">
                <a:solidFill>
                  <a:schemeClr val="dk1"/>
                </a:solidFill>
                <a:latin typeface="Calibri"/>
                <a:ea typeface="Calibri"/>
                <a:cs typeface="Calibri"/>
                <a:sym typeface="Calibri"/>
              </a:defRPr>
            </a:lvl5pPr>
            <a:lvl6pPr lvl="5" marR="0" rtl="0" algn="l">
              <a:spcBef>
                <a:spcPts val="1600"/>
              </a:spcBef>
              <a:spcAft>
                <a:spcPts val="0"/>
              </a:spcAft>
              <a:buClr>
                <a:schemeClr val="dk1"/>
              </a:buClr>
              <a:buSzPts val="8000"/>
              <a:buFont typeface="Arial"/>
              <a:buNone/>
              <a:defRPr b="0" i="0" sz="8000" u="none" cap="none" strike="noStrike">
                <a:solidFill>
                  <a:schemeClr val="dk1"/>
                </a:solidFill>
                <a:latin typeface="Calibri"/>
                <a:ea typeface="Calibri"/>
                <a:cs typeface="Calibri"/>
                <a:sym typeface="Calibri"/>
              </a:defRPr>
            </a:lvl6pPr>
            <a:lvl7pPr lvl="6" marR="0" rtl="0" algn="l">
              <a:spcBef>
                <a:spcPts val="1600"/>
              </a:spcBef>
              <a:spcAft>
                <a:spcPts val="0"/>
              </a:spcAft>
              <a:buClr>
                <a:schemeClr val="dk1"/>
              </a:buClr>
              <a:buSzPts val="8000"/>
              <a:buFont typeface="Arial"/>
              <a:buNone/>
              <a:defRPr b="0" i="0" sz="8000" u="none" cap="none" strike="noStrike">
                <a:solidFill>
                  <a:schemeClr val="dk1"/>
                </a:solidFill>
                <a:latin typeface="Calibri"/>
                <a:ea typeface="Calibri"/>
                <a:cs typeface="Calibri"/>
                <a:sym typeface="Calibri"/>
              </a:defRPr>
            </a:lvl7pPr>
            <a:lvl8pPr lvl="7" marR="0" rtl="0" algn="l">
              <a:spcBef>
                <a:spcPts val="1600"/>
              </a:spcBef>
              <a:spcAft>
                <a:spcPts val="0"/>
              </a:spcAft>
              <a:buClr>
                <a:schemeClr val="dk1"/>
              </a:buClr>
              <a:buSzPts val="8000"/>
              <a:buFont typeface="Arial"/>
              <a:buNone/>
              <a:defRPr b="0" i="0" sz="8000" u="none" cap="none" strike="noStrike">
                <a:solidFill>
                  <a:schemeClr val="dk1"/>
                </a:solidFill>
                <a:latin typeface="Calibri"/>
                <a:ea typeface="Calibri"/>
                <a:cs typeface="Calibri"/>
                <a:sym typeface="Calibri"/>
              </a:defRPr>
            </a:lvl8pPr>
            <a:lvl9pPr lvl="8" marR="0" rtl="0" algn="l">
              <a:spcBef>
                <a:spcPts val="1600"/>
              </a:spcBef>
              <a:spcAft>
                <a:spcPts val="0"/>
              </a:spcAft>
              <a:buClr>
                <a:schemeClr val="dk1"/>
              </a:buClr>
              <a:buSzPts val="8000"/>
              <a:buFont typeface="Arial"/>
              <a:buNone/>
              <a:defRPr b="0" i="0" sz="8000" u="none" cap="none" strike="noStrike">
                <a:solidFill>
                  <a:schemeClr val="dk1"/>
                </a:solidFill>
                <a:latin typeface="Calibri"/>
                <a:ea typeface="Calibri"/>
                <a:cs typeface="Calibri"/>
                <a:sym typeface="Calibri"/>
              </a:defRPr>
            </a:lvl9pPr>
          </a:lstStyle>
          <a:p/>
        </p:txBody>
      </p:sp>
      <p:sp>
        <p:nvSpPr>
          <p:cNvPr id="109" name="Google Shape;109;p22"/>
          <p:cNvSpPr txBox="1"/>
          <p:nvPr>
            <p:ph idx="1" type="body"/>
          </p:nvPr>
        </p:nvSpPr>
        <p:spPr>
          <a:xfrm>
            <a:off x="5376864" y="28625803"/>
            <a:ext cx="16459200" cy="4292597"/>
          </a:xfrm>
          <a:prstGeom prst="rect">
            <a:avLst/>
          </a:prstGeom>
          <a:noFill/>
          <a:ln>
            <a:noFill/>
          </a:ln>
        </p:spPr>
        <p:txBody>
          <a:bodyPr anchorCtr="0" anchor="t" bIns="182875" lIns="365750" spcFirstLastPara="1" rIns="365750" wrap="square" tIns="182875">
            <a:noAutofit/>
          </a:bodyPr>
          <a:lstStyle>
            <a:lvl1pPr indent="-228600" lvl="0" marL="457200" algn="l">
              <a:spcBef>
                <a:spcPts val="1120"/>
              </a:spcBef>
              <a:spcAft>
                <a:spcPts val="0"/>
              </a:spcAft>
              <a:buClr>
                <a:schemeClr val="dk1"/>
              </a:buClr>
              <a:buSzPts val="5600"/>
              <a:buNone/>
              <a:defRPr sz="5600"/>
            </a:lvl1pPr>
            <a:lvl2pPr indent="-228600" lvl="1" marL="914400" algn="l">
              <a:spcBef>
                <a:spcPts val="960"/>
              </a:spcBef>
              <a:spcAft>
                <a:spcPts val="0"/>
              </a:spcAft>
              <a:buClr>
                <a:schemeClr val="dk1"/>
              </a:buClr>
              <a:buSzPts val="4800"/>
              <a:buNone/>
              <a:defRPr sz="4800"/>
            </a:lvl2pPr>
            <a:lvl3pPr indent="-228600" lvl="2" marL="1371600" algn="l">
              <a:spcBef>
                <a:spcPts val="800"/>
              </a:spcBef>
              <a:spcAft>
                <a:spcPts val="0"/>
              </a:spcAft>
              <a:buClr>
                <a:schemeClr val="dk1"/>
              </a:buClr>
              <a:buSzPts val="4000"/>
              <a:buNone/>
              <a:defRPr sz="4000"/>
            </a:lvl3pPr>
            <a:lvl4pPr indent="-228600" lvl="3" marL="1828800" algn="l">
              <a:spcBef>
                <a:spcPts val="720"/>
              </a:spcBef>
              <a:spcAft>
                <a:spcPts val="0"/>
              </a:spcAft>
              <a:buClr>
                <a:schemeClr val="dk1"/>
              </a:buClr>
              <a:buSzPts val="3600"/>
              <a:buNone/>
              <a:defRPr sz="3600"/>
            </a:lvl4pPr>
            <a:lvl5pPr indent="-228600" lvl="4" marL="2286000" algn="l">
              <a:spcBef>
                <a:spcPts val="720"/>
              </a:spcBef>
              <a:spcAft>
                <a:spcPts val="0"/>
              </a:spcAft>
              <a:buClr>
                <a:schemeClr val="dk1"/>
              </a:buClr>
              <a:buSzPts val="3600"/>
              <a:buNone/>
              <a:defRPr sz="3600"/>
            </a:lvl5pPr>
            <a:lvl6pPr indent="-228600" lvl="5" marL="2743200" algn="l">
              <a:spcBef>
                <a:spcPts val="720"/>
              </a:spcBef>
              <a:spcAft>
                <a:spcPts val="0"/>
              </a:spcAft>
              <a:buClr>
                <a:schemeClr val="dk1"/>
              </a:buClr>
              <a:buSzPts val="3600"/>
              <a:buNone/>
              <a:defRPr sz="3600"/>
            </a:lvl6pPr>
            <a:lvl7pPr indent="-228600" lvl="6" marL="3200400" algn="l">
              <a:spcBef>
                <a:spcPts val="720"/>
              </a:spcBef>
              <a:spcAft>
                <a:spcPts val="0"/>
              </a:spcAft>
              <a:buClr>
                <a:schemeClr val="dk1"/>
              </a:buClr>
              <a:buSzPts val="3600"/>
              <a:buNone/>
              <a:defRPr sz="3600"/>
            </a:lvl7pPr>
            <a:lvl8pPr indent="-228600" lvl="7" marL="3657600" algn="l">
              <a:spcBef>
                <a:spcPts val="720"/>
              </a:spcBef>
              <a:spcAft>
                <a:spcPts val="0"/>
              </a:spcAft>
              <a:buClr>
                <a:schemeClr val="dk1"/>
              </a:buClr>
              <a:buSzPts val="3600"/>
              <a:buNone/>
              <a:defRPr sz="3600"/>
            </a:lvl8pPr>
            <a:lvl9pPr indent="-228600" lvl="8" marL="4114800" algn="l">
              <a:spcBef>
                <a:spcPts val="720"/>
              </a:spcBef>
              <a:spcAft>
                <a:spcPts val="0"/>
              </a:spcAft>
              <a:buClr>
                <a:schemeClr val="dk1"/>
              </a:buClr>
              <a:buSzPts val="3600"/>
              <a:buNone/>
              <a:defRPr sz="3600"/>
            </a:lvl9pPr>
          </a:lstStyle>
          <a:p/>
        </p:txBody>
      </p:sp>
      <p:sp>
        <p:nvSpPr>
          <p:cNvPr id="110" name="Google Shape;110;p22"/>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22"/>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22"/>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1371600" y="1464736"/>
            <a:ext cx="24688800" cy="6096000"/>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23"/>
          <p:cNvSpPr txBox="1"/>
          <p:nvPr>
            <p:ph idx="1" type="body"/>
          </p:nvPr>
        </p:nvSpPr>
        <p:spPr>
          <a:xfrm rot="5400000">
            <a:off x="1646766" y="8259237"/>
            <a:ext cx="24138468" cy="24688800"/>
          </a:xfrm>
          <a:prstGeom prst="rect">
            <a:avLst/>
          </a:prstGeom>
          <a:noFill/>
          <a:ln>
            <a:noFill/>
          </a:ln>
        </p:spPr>
        <p:txBody>
          <a:bodyPr anchorCtr="0" anchor="t" bIns="182875" lIns="365750" spcFirstLastPara="1" rIns="365750" wrap="square" tIns="18287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16" name="Google Shape;116;p23"/>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3"/>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23"/>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7370234" y="13982705"/>
            <a:ext cx="31208133" cy="6172200"/>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1" name="Google Shape;121;p24"/>
          <p:cNvSpPr txBox="1"/>
          <p:nvPr>
            <p:ph idx="1" type="body"/>
          </p:nvPr>
        </p:nvSpPr>
        <p:spPr>
          <a:xfrm rot="5400000">
            <a:off x="-5202767" y="8039105"/>
            <a:ext cx="31208133" cy="18059401"/>
          </a:xfrm>
          <a:prstGeom prst="rect">
            <a:avLst/>
          </a:prstGeom>
          <a:noFill/>
          <a:ln>
            <a:noFill/>
          </a:ln>
        </p:spPr>
        <p:txBody>
          <a:bodyPr anchorCtr="0" anchor="t" bIns="182875" lIns="365750" spcFirstLastPara="1" rIns="365750" wrap="square" tIns="182875">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22" name="Google Shape;122;p24"/>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24"/>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24"/>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935100" y="3164622"/>
            <a:ext cx="25561800" cy="4072500"/>
          </a:xfrm>
          <a:prstGeom prst="rect">
            <a:avLst/>
          </a:prstGeom>
        </p:spPr>
        <p:txBody>
          <a:bodyPr anchorCtr="0" anchor="t" bIns="399550" lIns="399550" spcFirstLastPara="1" rIns="399550" wrap="square" tIns="399550">
            <a:noAutofit/>
          </a:bodyPr>
          <a:lstStyle>
            <a:lvl1pPr lvl="0">
              <a:spcBef>
                <a:spcPts val="0"/>
              </a:spcBef>
              <a:spcAft>
                <a:spcPts val="0"/>
              </a:spcAft>
              <a:buSzPts val="12200"/>
              <a:buNone/>
              <a:defRPr/>
            </a:lvl1pPr>
            <a:lvl2pPr lvl="1">
              <a:spcBef>
                <a:spcPts val="0"/>
              </a:spcBef>
              <a:spcAft>
                <a:spcPts val="0"/>
              </a:spcAft>
              <a:buSzPts val="12200"/>
              <a:buNone/>
              <a:defRPr/>
            </a:lvl2pPr>
            <a:lvl3pPr lvl="2">
              <a:spcBef>
                <a:spcPts val="0"/>
              </a:spcBef>
              <a:spcAft>
                <a:spcPts val="0"/>
              </a:spcAft>
              <a:buSzPts val="12200"/>
              <a:buNone/>
              <a:defRPr/>
            </a:lvl3pPr>
            <a:lvl4pPr lvl="3">
              <a:spcBef>
                <a:spcPts val="0"/>
              </a:spcBef>
              <a:spcAft>
                <a:spcPts val="0"/>
              </a:spcAft>
              <a:buSzPts val="12200"/>
              <a:buNone/>
              <a:defRPr/>
            </a:lvl4pPr>
            <a:lvl5pPr lvl="4">
              <a:spcBef>
                <a:spcPts val="0"/>
              </a:spcBef>
              <a:spcAft>
                <a:spcPts val="0"/>
              </a:spcAft>
              <a:buSzPts val="12200"/>
              <a:buNone/>
              <a:defRPr/>
            </a:lvl5pPr>
            <a:lvl6pPr lvl="5">
              <a:spcBef>
                <a:spcPts val="0"/>
              </a:spcBef>
              <a:spcAft>
                <a:spcPts val="0"/>
              </a:spcAft>
              <a:buSzPts val="12200"/>
              <a:buNone/>
              <a:defRPr/>
            </a:lvl6pPr>
            <a:lvl7pPr lvl="6">
              <a:spcBef>
                <a:spcPts val="0"/>
              </a:spcBef>
              <a:spcAft>
                <a:spcPts val="0"/>
              </a:spcAft>
              <a:buSzPts val="12200"/>
              <a:buNone/>
              <a:defRPr/>
            </a:lvl7pPr>
            <a:lvl8pPr lvl="7">
              <a:spcBef>
                <a:spcPts val="0"/>
              </a:spcBef>
              <a:spcAft>
                <a:spcPts val="0"/>
              </a:spcAft>
              <a:buSzPts val="12200"/>
              <a:buNone/>
              <a:defRPr/>
            </a:lvl8pPr>
            <a:lvl9pPr lvl="8">
              <a:spcBef>
                <a:spcPts val="0"/>
              </a:spcBef>
              <a:spcAft>
                <a:spcPts val="0"/>
              </a:spcAft>
              <a:buSzPts val="12200"/>
              <a:buNone/>
              <a:defRPr/>
            </a:lvl9pPr>
          </a:lstStyle>
          <a:p/>
        </p:txBody>
      </p:sp>
      <p:sp>
        <p:nvSpPr>
          <p:cNvPr id="18" name="Google Shape;18;p4"/>
          <p:cNvSpPr txBox="1"/>
          <p:nvPr>
            <p:ph idx="1" type="body"/>
          </p:nvPr>
        </p:nvSpPr>
        <p:spPr>
          <a:xfrm>
            <a:off x="935100" y="8195378"/>
            <a:ext cx="25561800" cy="24294300"/>
          </a:xfrm>
          <a:prstGeom prst="rect">
            <a:avLst/>
          </a:prstGeom>
        </p:spPr>
        <p:txBody>
          <a:bodyPr anchorCtr="0" anchor="t" bIns="399550" lIns="399550" spcFirstLastPara="1" rIns="399550" wrap="square" tIns="399550">
            <a:noAutofit/>
          </a:bodyPr>
          <a:lstStyle>
            <a:lvl1pPr indent="-730250" lvl="0" marL="457200">
              <a:spcBef>
                <a:spcPts val="0"/>
              </a:spcBef>
              <a:spcAft>
                <a:spcPts val="0"/>
              </a:spcAft>
              <a:buSzPts val="7900"/>
              <a:buChar char="●"/>
              <a:defRPr/>
            </a:lvl1pPr>
            <a:lvl2pPr indent="-615950" lvl="1" marL="914400">
              <a:spcBef>
                <a:spcPts val="7000"/>
              </a:spcBef>
              <a:spcAft>
                <a:spcPts val="0"/>
              </a:spcAft>
              <a:buSzPts val="6100"/>
              <a:buChar char="○"/>
              <a:defRPr/>
            </a:lvl2pPr>
            <a:lvl3pPr indent="-615950" lvl="2" marL="1371600">
              <a:spcBef>
                <a:spcPts val="7000"/>
              </a:spcBef>
              <a:spcAft>
                <a:spcPts val="0"/>
              </a:spcAft>
              <a:buSzPts val="6100"/>
              <a:buChar char="■"/>
              <a:defRPr/>
            </a:lvl3pPr>
            <a:lvl4pPr indent="-615950" lvl="3" marL="1828800">
              <a:spcBef>
                <a:spcPts val="7000"/>
              </a:spcBef>
              <a:spcAft>
                <a:spcPts val="0"/>
              </a:spcAft>
              <a:buSzPts val="6100"/>
              <a:buChar char="●"/>
              <a:defRPr/>
            </a:lvl4pPr>
            <a:lvl5pPr indent="-615950" lvl="4" marL="2286000">
              <a:spcBef>
                <a:spcPts val="7000"/>
              </a:spcBef>
              <a:spcAft>
                <a:spcPts val="0"/>
              </a:spcAft>
              <a:buSzPts val="6100"/>
              <a:buChar char="○"/>
              <a:defRPr/>
            </a:lvl5pPr>
            <a:lvl6pPr indent="-615950" lvl="5" marL="2743200">
              <a:spcBef>
                <a:spcPts val="7000"/>
              </a:spcBef>
              <a:spcAft>
                <a:spcPts val="0"/>
              </a:spcAft>
              <a:buSzPts val="6100"/>
              <a:buChar char="■"/>
              <a:defRPr/>
            </a:lvl6pPr>
            <a:lvl7pPr indent="-615950" lvl="6" marL="3200400">
              <a:spcBef>
                <a:spcPts val="7000"/>
              </a:spcBef>
              <a:spcAft>
                <a:spcPts val="0"/>
              </a:spcAft>
              <a:buSzPts val="6100"/>
              <a:buChar char="●"/>
              <a:defRPr/>
            </a:lvl7pPr>
            <a:lvl8pPr indent="-615950" lvl="7" marL="3657600">
              <a:spcBef>
                <a:spcPts val="7000"/>
              </a:spcBef>
              <a:spcAft>
                <a:spcPts val="0"/>
              </a:spcAft>
              <a:buSzPts val="6100"/>
              <a:buChar char="○"/>
              <a:defRPr/>
            </a:lvl8pPr>
            <a:lvl9pPr indent="-615950" lvl="8" marL="4114800">
              <a:spcBef>
                <a:spcPts val="7000"/>
              </a:spcBef>
              <a:spcAft>
                <a:spcPts val="7000"/>
              </a:spcAft>
              <a:buSzPts val="6100"/>
              <a:buChar char="■"/>
              <a:defRPr/>
            </a:lvl9pPr>
          </a:lstStyle>
          <a:p/>
        </p:txBody>
      </p:sp>
      <p:sp>
        <p:nvSpPr>
          <p:cNvPr id="19" name="Google Shape;19;p4"/>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935100" y="3164622"/>
            <a:ext cx="25561800" cy="4072500"/>
          </a:xfrm>
          <a:prstGeom prst="rect">
            <a:avLst/>
          </a:prstGeom>
        </p:spPr>
        <p:txBody>
          <a:bodyPr anchorCtr="0" anchor="t" bIns="399550" lIns="399550" spcFirstLastPara="1" rIns="399550" wrap="square" tIns="399550">
            <a:noAutofit/>
          </a:bodyPr>
          <a:lstStyle>
            <a:lvl1pPr lvl="0">
              <a:spcBef>
                <a:spcPts val="0"/>
              </a:spcBef>
              <a:spcAft>
                <a:spcPts val="0"/>
              </a:spcAft>
              <a:buSzPts val="12200"/>
              <a:buNone/>
              <a:defRPr/>
            </a:lvl1pPr>
            <a:lvl2pPr lvl="1">
              <a:spcBef>
                <a:spcPts val="0"/>
              </a:spcBef>
              <a:spcAft>
                <a:spcPts val="0"/>
              </a:spcAft>
              <a:buSzPts val="12200"/>
              <a:buNone/>
              <a:defRPr/>
            </a:lvl2pPr>
            <a:lvl3pPr lvl="2">
              <a:spcBef>
                <a:spcPts val="0"/>
              </a:spcBef>
              <a:spcAft>
                <a:spcPts val="0"/>
              </a:spcAft>
              <a:buSzPts val="12200"/>
              <a:buNone/>
              <a:defRPr/>
            </a:lvl3pPr>
            <a:lvl4pPr lvl="3">
              <a:spcBef>
                <a:spcPts val="0"/>
              </a:spcBef>
              <a:spcAft>
                <a:spcPts val="0"/>
              </a:spcAft>
              <a:buSzPts val="12200"/>
              <a:buNone/>
              <a:defRPr/>
            </a:lvl4pPr>
            <a:lvl5pPr lvl="4">
              <a:spcBef>
                <a:spcPts val="0"/>
              </a:spcBef>
              <a:spcAft>
                <a:spcPts val="0"/>
              </a:spcAft>
              <a:buSzPts val="12200"/>
              <a:buNone/>
              <a:defRPr/>
            </a:lvl5pPr>
            <a:lvl6pPr lvl="5">
              <a:spcBef>
                <a:spcPts val="0"/>
              </a:spcBef>
              <a:spcAft>
                <a:spcPts val="0"/>
              </a:spcAft>
              <a:buSzPts val="12200"/>
              <a:buNone/>
              <a:defRPr/>
            </a:lvl6pPr>
            <a:lvl7pPr lvl="6">
              <a:spcBef>
                <a:spcPts val="0"/>
              </a:spcBef>
              <a:spcAft>
                <a:spcPts val="0"/>
              </a:spcAft>
              <a:buSzPts val="12200"/>
              <a:buNone/>
              <a:defRPr/>
            </a:lvl7pPr>
            <a:lvl8pPr lvl="7">
              <a:spcBef>
                <a:spcPts val="0"/>
              </a:spcBef>
              <a:spcAft>
                <a:spcPts val="0"/>
              </a:spcAft>
              <a:buSzPts val="12200"/>
              <a:buNone/>
              <a:defRPr/>
            </a:lvl8pPr>
            <a:lvl9pPr lvl="8">
              <a:spcBef>
                <a:spcPts val="0"/>
              </a:spcBef>
              <a:spcAft>
                <a:spcPts val="0"/>
              </a:spcAft>
              <a:buSzPts val="12200"/>
              <a:buNone/>
              <a:defRPr/>
            </a:lvl9pPr>
          </a:lstStyle>
          <a:p/>
        </p:txBody>
      </p:sp>
      <p:sp>
        <p:nvSpPr>
          <p:cNvPr id="22" name="Google Shape;22;p5"/>
          <p:cNvSpPr txBox="1"/>
          <p:nvPr>
            <p:ph idx="1" type="body"/>
          </p:nvPr>
        </p:nvSpPr>
        <p:spPr>
          <a:xfrm>
            <a:off x="935100" y="8195378"/>
            <a:ext cx="11999700" cy="24294300"/>
          </a:xfrm>
          <a:prstGeom prst="rect">
            <a:avLst/>
          </a:prstGeom>
        </p:spPr>
        <p:txBody>
          <a:bodyPr anchorCtr="0" anchor="t" bIns="399550" lIns="399550" spcFirstLastPara="1" rIns="399550" wrap="square" tIns="399550">
            <a:noAutofit/>
          </a:bodyPr>
          <a:lstStyle>
            <a:lvl1pPr indent="-615950" lvl="0" marL="457200">
              <a:spcBef>
                <a:spcPts val="0"/>
              </a:spcBef>
              <a:spcAft>
                <a:spcPts val="0"/>
              </a:spcAft>
              <a:buSzPts val="6100"/>
              <a:buChar char="●"/>
              <a:defRPr sz="6100"/>
            </a:lvl1pPr>
            <a:lvl2pPr indent="-558800" lvl="1" marL="914400">
              <a:spcBef>
                <a:spcPts val="7000"/>
              </a:spcBef>
              <a:spcAft>
                <a:spcPts val="0"/>
              </a:spcAft>
              <a:buSzPts val="5200"/>
              <a:buChar char="○"/>
              <a:defRPr sz="5200"/>
            </a:lvl2pPr>
            <a:lvl3pPr indent="-558800" lvl="2" marL="1371600">
              <a:spcBef>
                <a:spcPts val="7000"/>
              </a:spcBef>
              <a:spcAft>
                <a:spcPts val="0"/>
              </a:spcAft>
              <a:buSzPts val="5200"/>
              <a:buChar char="■"/>
              <a:defRPr sz="5200"/>
            </a:lvl3pPr>
            <a:lvl4pPr indent="-558800" lvl="3" marL="1828800">
              <a:spcBef>
                <a:spcPts val="7000"/>
              </a:spcBef>
              <a:spcAft>
                <a:spcPts val="0"/>
              </a:spcAft>
              <a:buSzPts val="5200"/>
              <a:buChar char="●"/>
              <a:defRPr sz="5200"/>
            </a:lvl4pPr>
            <a:lvl5pPr indent="-558800" lvl="4" marL="2286000">
              <a:spcBef>
                <a:spcPts val="7000"/>
              </a:spcBef>
              <a:spcAft>
                <a:spcPts val="0"/>
              </a:spcAft>
              <a:buSzPts val="5200"/>
              <a:buChar char="○"/>
              <a:defRPr sz="5200"/>
            </a:lvl5pPr>
            <a:lvl6pPr indent="-558800" lvl="5" marL="2743200">
              <a:spcBef>
                <a:spcPts val="7000"/>
              </a:spcBef>
              <a:spcAft>
                <a:spcPts val="0"/>
              </a:spcAft>
              <a:buSzPts val="5200"/>
              <a:buChar char="■"/>
              <a:defRPr sz="5200"/>
            </a:lvl6pPr>
            <a:lvl7pPr indent="-558800" lvl="6" marL="3200400">
              <a:spcBef>
                <a:spcPts val="7000"/>
              </a:spcBef>
              <a:spcAft>
                <a:spcPts val="0"/>
              </a:spcAft>
              <a:buSzPts val="5200"/>
              <a:buChar char="●"/>
              <a:defRPr sz="5200"/>
            </a:lvl7pPr>
            <a:lvl8pPr indent="-558800" lvl="7" marL="3657600">
              <a:spcBef>
                <a:spcPts val="7000"/>
              </a:spcBef>
              <a:spcAft>
                <a:spcPts val="0"/>
              </a:spcAft>
              <a:buSzPts val="5200"/>
              <a:buChar char="○"/>
              <a:defRPr sz="5200"/>
            </a:lvl8pPr>
            <a:lvl9pPr indent="-558800" lvl="8" marL="4114800">
              <a:spcBef>
                <a:spcPts val="7000"/>
              </a:spcBef>
              <a:spcAft>
                <a:spcPts val="7000"/>
              </a:spcAft>
              <a:buSzPts val="5200"/>
              <a:buChar char="■"/>
              <a:defRPr sz="5200"/>
            </a:lvl9pPr>
          </a:lstStyle>
          <a:p/>
        </p:txBody>
      </p:sp>
      <p:sp>
        <p:nvSpPr>
          <p:cNvPr id="23" name="Google Shape;23;p5"/>
          <p:cNvSpPr txBox="1"/>
          <p:nvPr>
            <p:ph idx="2" type="body"/>
          </p:nvPr>
        </p:nvSpPr>
        <p:spPr>
          <a:xfrm>
            <a:off x="14497200" y="8195378"/>
            <a:ext cx="11999700" cy="24294300"/>
          </a:xfrm>
          <a:prstGeom prst="rect">
            <a:avLst/>
          </a:prstGeom>
        </p:spPr>
        <p:txBody>
          <a:bodyPr anchorCtr="0" anchor="t" bIns="399550" lIns="399550" spcFirstLastPara="1" rIns="399550" wrap="square" tIns="399550">
            <a:noAutofit/>
          </a:bodyPr>
          <a:lstStyle>
            <a:lvl1pPr indent="-615950" lvl="0" marL="457200">
              <a:spcBef>
                <a:spcPts val="0"/>
              </a:spcBef>
              <a:spcAft>
                <a:spcPts val="0"/>
              </a:spcAft>
              <a:buSzPts val="6100"/>
              <a:buChar char="●"/>
              <a:defRPr sz="6100"/>
            </a:lvl1pPr>
            <a:lvl2pPr indent="-558800" lvl="1" marL="914400">
              <a:spcBef>
                <a:spcPts val="7000"/>
              </a:spcBef>
              <a:spcAft>
                <a:spcPts val="0"/>
              </a:spcAft>
              <a:buSzPts val="5200"/>
              <a:buChar char="○"/>
              <a:defRPr sz="5200"/>
            </a:lvl2pPr>
            <a:lvl3pPr indent="-558800" lvl="2" marL="1371600">
              <a:spcBef>
                <a:spcPts val="7000"/>
              </a:spcBef>
              <a:spcAft>
                <a:spcPts val="0"/>
              </a:spcAft>
              <a:buSzPts val="5200"/>
              <a:buChar char="■"/>
              <a:defRPr sz="5200"/>
            </a:lvl3pPr>
            <a:lvl4pPr indent="-558800" lvl="3" marL="1828800">
              <a:spcBef>
                <a:spcPts val="7000"/>
              </a:spcBef>
              <a:spcAft>
                <a:spcPts val="0"/>
              </a:spcAft>
              <a:buSzPts val="5200"/>
              <a:buChar char="●"/>
              <a:defRPr sz="5200"/>
            </a:lvl4pPr>
            <a:lvl5pPr indent="-558800" lvl="4" marL="2286000">
              <a:spcBef>
                <a:spcPts val="7000"/>
              </a:spcBef>
              <a:spcAft>
                <a:spcPts val="0"/>
              </a:spcAft>
              <a:buSzPts val="5200"/>
              <a:buChar char="○"/>
              <a:defRPr sz="5200"/>
            </a:lvl5pPr>
            <a:lvl6pPr indent="-558800" lvl="5" marL="2743200">
              <a:spcBef>
                <a:spcPts val="7000"/>
              </a:spcBef>
              <a:spcAft>
                <a:spcPts val="0"/>
              </a:spcAft>
              <a:buSzPts val="5200"/>
              <a:buChar char="■"/>
              <a:defRPr sz="5200"/>
            </a:lvl6pPr>
            <a:lvl7pPr indent="-558800" lvl="6" marL="3200400">
              <a:spcBef>
                <a:spcPts val="7000"/>
              </a:spcBef>
              <a:spcAft>
                <a:spcPts val="0"/>
              </a:spcAft>
              <a:buSzPts val="5200"/>
              <a:buChar char="●"/>
              <a:defRPr sz="5200"/>
            </a:lvl7pPr>
            <a:lvl8pPr indent="-558800" lvl="7" marL="3657600">
              <a:spcBef>
                <a:spcPts val="7000"/>
              </a:spcBef>
              <a:spcAft>
                <a:spcPts val="0"/>
              </a:spcAft>
              <a:buSzPts val="5200"/>
              <a:buChar char="○"/>
              <a:defRPr sz="5200"/>
            </a:lvl8pPr>
            <a:lvl9pPr indent="-558800" lvl="8" marL="4114800">
              <a:spcBef>
                <a:spcPts val="7000"/>
              </a:spcBef>
              <a:spcAft>
                <a:spcPts val="7000"/>
              </a:spcAft>
              <a:buSzPts val="5200"/>
              <a:buChar char="■"/>
              <a:defRPr sz="5200"/>
            </a:lvl9pPr>
          </a:lstStyle>
          <a:p/>
        </p:txBody>
      </p:sp>
      <p:sp>
        <p:nvSpPr>
          <p:cNvPr id="24" name="Google Shape;24;p5"/>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935100" y="3164622"/>
            <a:ext cx="25561800" cy="4072500"/>
          </a:xfrm>
          <a:prstGeom prst="rect">
            <a:avLst/>
          </a:prstGeom>
        </p:spPr>
        <p:txBody>
          <a:bodyPr anchorCtr="0" anchor="t" bIns="399550" lIns="399550" spcFirstLastPara="1" rIns="399550" wrap="square" tIns="399550">
            <a:noAutofit/>
          </a:bodyPr>
          <a:lstStyle>
            <a:lvl1pPr lvl="0">
              <a:spcBef>
                <a:spcPts val="0"/>
              </a:spcBef>
              <a:spcAft>
                <a:spcPts val="0"/>
              </a:spcAft>
              <a:buSzPts val="12200"/>
              <a:buNone/>
              <a:defRPr/>
            </a:lvl1pPr>
            <a:lvl2pPr lvl="1">
              <a:spcBef>
                <a:spcPts val="0"/>
              </a:spcBef>
              <a:spcAft>
                <a:spcPts val="0"/>
              </a:spcAft>
              <a:buSzPts val="12200"/>
              <a:buNone/>
              <a:defRPr/>
            </a:lvl2pPr>
            <a:lvl3pPr lvl="2">
              <a:spcBef>
                <a:spcPts val="0"/>
              </a:spcBef>
              <a:spcAft>
                <a:spcPts val="0"/>
              </a:spcAft>
              <a:buSzPts val="12200"/>
              <a:buNone/>
              <a:defRPr/>
            </a:lvl3pPr>
            <a:lvl4pPr lvl="3">
              <a:spcBef>
                <a:spcPts val="0"/>
              </a:spcBef>
              <a:spcAft>
                <a:spcPts val="0"/>
              </a:spcAft>
              <a:buSzPts val="12200"/>
              <a:buNone/>
              <a:defRPr/>
            </a:lvl4pPr>
            <a:lvl5pPr lvl="4">
              <a:spcBef>
                <a:spcPts val="0"/>
              </a:spcBef>
              <a:spcAft>
                <a:spcPts val="0"/>
              </a:spcAft>
              <a:buSzPts val="12200"/>
              <a:buNone/>
              <a:defRPr/>
            </a:lvl5pPr>
            <a:lvl6pPr lvl="5">
              <a:spcBef>
                <a:spcPts val="0"/>
              </a:spcBef>
              <a:spcAft>
                <a:spcPts val="0"/>
              </a:spcAft>
              <a:buSzPts val="12200"/>
              <a:buNone/>
              <a:defRPr/>
            </a:lvl6pPr>
            <a:lvl7pPr lvl="6">
              <a:spcBef>
                <a:spcPts val="0"/>
              </a:spcBef>
              <a:spcAft>
                <a:spcPts val="0"/>
              </a:spcAft>
              <a:buSzPts val="12200"/>
              <a:buNone/>
              <a:defRPr/>
            </a:lvl7pPr>
            <a:lvl8pPr lvl="7">
              <a:spcBef>
                <a:spcPts val="0"/>
              </a:spcBef>
              <a:spcAft>
                <a:spcPts val="0"/>
              </a:spcAft>
              <a:buSzPts val="12200"/>
              <a:buNone/>
              <a:defRPr/>
            </a:lvl8pPr>
            <a:lvl9pPr lvl="8">
              <a:spcBef>
                <a:spcPts val="0"/>
              </a:spcBef>
              <a:spcAft>
                <a:spcPts val="0"/>
              </a:spcAft>
              <a:buSzPts val="12200"/>
              <a:buNone/>
              <a:defRPr/>
            </a:lvl9pPr>
          </a:lstStyle>
          <a:p/>
        </p:txBody>
      </p:sp>
      <p:sp>
        <p:nvSpPr>
          <p:cNvPr id="27" name="Google Shape;27;p6"/>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935100" y="3950933"/>
            <a:ext cx="8424000" cy="5373900"/>
          </a:xfrm>
          <a:prstGeom prst="rect">
            <a:avLst/>
          </a:prstGeom>
        </p:spPr>
        <p:txBody>
          <a:bodyPr anchorCtr="0" anchor="b" bIns="399550" lIns="399550" spcFirstLastPara="1" rIns="399550" wrap="square" tIns="399550">
            <a:noAutofit/>
          </a:bodyPr>
          <a:lstStyle>
            <a:lvl1pPr lvl="0">
              <a:spcBef>
                <a:spcPts val="0"/>
              </a:spcBef>
              <a:spcAft>
                <a:spcPts val="0"/>
              </a:spcAft>
              <a:buSzPts val="10500"/>
              <a:buNone/>
              <a:defRPr sz="10500"/>
            </a:lvl1pPr>
            <a:lvl2pPr lvl="1">
              <a:spcBef>
                <a:spcPts val="0"/>
              </a:spcBef>
              <a:spcAft>
                <a:spcPts val="0"/>
              </a:spcAft>
              <a:buSzPts val="10500"/>
              <a:buNone/>
              <a:defRPr sz="10500"/>
            </a:lvl2pPr>
            <a:lvl3pPr lvl="2">
              <a:spcBef>
                <a:spcPts val="0"/>
              </a:spcBef>
              <a:spcAft>
                <a:spcPts val="0"/>
              </a:spcAft>
              <a:buSzPts val="10500"/>
              <a:buNone/>
              <a:defRPr sz="10500"/>
            </a:lvl3pPr>
            <a:lvl4pPr lvl="3">
              <a:spcBef>
                <a:spcPts val="0"/>
              </a:spcBef>
              <a:spcAft>
                <a:spcPts val="0"/>
              </a:spcAft>
              <a:buSzPts val="10500"/>
              <a:buNone/>
              <a:defRPr sz="10500"/>
            </a:lvl4pPr>
            <a:lvl5pPr lvl="4">
              <a:spcBef>
                <a:spcPts val="0"/>
              </a:spcBef>
              <a:spcAft>
                <a:spcPts val="0"/>
              </a:spcAft>
              <a:buSzPts val="10500"/>
              <a:buNone/>
              <a:defRPr sz="10500"/>
            </a:lvl5pPr>
            <a:lvl6pPr lvl="5">
              <a:spcBef>
                <a:spcPts val="0"/>
              </a:spcBef>
              <a:spcAft>
                <a:spcPts val="0"/>
              </a:spcAft>
              <a:buSzPts val="10500"/>
              <a:buNone/>
              <a:defRPr sz="10500"/>
            </a:lvl6pPr>
            <a:lvl7pPr lvl="6">
              <a:spcBef>
                <a:spcPts val="0"/>
              </a:spcBef>
              <a:spcAft>
                <a:spcPts val="0"/>
              </a:spcAft>
              <a:buSzPts val="10500"/>
              <a:buNone/>
              <a:defRPr sz="10500"/>
            </a:lvl7pPr>
            <a:lvl8pPr lvl="7">
              <a:spcBef>
                <a:spcPts val="0"/>
              </a:spcBef>
              <a:spcAft>
                <a:spcPts val="0"/>
              </a:spcAft>
              <a:buSzPts val="10500"/>
              <a:buNone/>
              <a:defRPr sz="10500"/>
            </a:lvl8pPr>
            <a:lvl9pPr lvl="8">
              <a:spcBef>
                <a:spcPts val="0"/>
              </a:spcBef>
              <a:spcAft>
                <a:spcPts val="0"/>
              </a:spcAft>
              <a:buSzPts val="10500"/>
              <a:buNone/>
              <a:defRPr sz="10500"/>
            </a:lvl9pPr>
          </a:lstStyle>
          <a:p/>
        </p:txBody>
      </p:sp>
      <p:sp>
        <p:nvSpPr>
          <p:cNvPr id="30" name="Google Shape;30;p7"/>
          <p:cNvSpPr txBox="1"/>
          <p:nvPr>
            <p:ph idx="1" type="body"/>
          </p:nvPr>
        </p:nvSpPr>
        <p:spPr>
          <a:xfrm>
            <a:off x="935100" y="9881600"/>
            <a:ext cx="8424000" cy="22609200"/>
          </a:xfrm>
          <a:prstGeom prst="rect">
            <a:avLst/>
          </a:prstGeom>
        </p:spPr>
        <p:txBody>
          <a:bodyPr anchorCtr="0" anchor="t" bIns="399550" lIns="399550" spcFirstLastPara="1" rIns="399550" wrap="square" tIns="399550">
            <a:noAutofit/>
          </a:bodyPr>
          <a:lstStyle>
            <a:lvl1pPr indent="-558800" lvl="0" marL="457200">
              <a:spcBef>
                <a:spcPts val="0"/>
              </a:spcBef>
              <a:spcAft>
                <a:spcPts val="0"/>
              </a:spcAft>
              <a:buSzPts val="5200"/>
              <a:buChar char="●"/>
              <a:defRPr sz="5200"/>
            </a:lvl1pPr>
            <a:lvl2pPr indent="-558800" lvl="1" marL="914400">
              <a:spcBef>
                <a:spcPts val="7000"/>
              </a:spcBef>
              <a:spcAft>
                <a:spcPts val="0"/>
              </a:spcAft>
              <a:buSzPts val="5200"/>
              <a:buChar char="○"/>
              <a:defRPr sz="5200"/>
            </a:lvl2pPr>
            <a:lvl3pPr indent="-558800" lvl="2" marL="1371600">
              <a:spcBef>
                <a:spcPts val="7000"/>
              </a:spcBef>
              <a:spcAft>
                <a:spcPts val="0"/>
              </a:spcAft>
              <a:buSzPts val="5200"/>
              <a:buChar char="■"/>
              <a:defRPr sz="5200"/>
            </a:lvl3pPr>
            <a:lvl4pPr indent="-558800" lvl="3" marL="1828800">
              <a:spcBef>
                <a:spcPts val="7000"/>
              </a:spcBef>
              <a:spcAft>
                <a:spcPts val="0"/>
              </a:spcAft>
              <a:buSzPts val="5200"/>
              <a:buChar char="●"/>
              <a:defRPr sz="5200"/>
            </a:lvl4pPr>
            <a:lvl5pPr indent="-558800" lvl="4" marL="2286000">
              <a:spcBef>
                <a:spcPts val="7000"/>
              </a:spcBef>
              <a:spcAft>
                <a:spcPts val="0"/>
              </a:spcAft>
              <a:buSzPts val="5200"/>
              <a:buChar char="○"/>
              <a:defRPr sz="5200"/>
            </a:lvl5pPr>
            <a:lvl6pPr indent="-558800" lvl="5" marL="2743200">
              <a:spcBef>
                <a:spcPts val="7000"/>
              </a:spcBef>
              <a:spcAft>
                <a:spcPts val="0"/>
              </a:spcAft>
              <a:buSzPts val="5200"/>
              <a:buChar char="■"/>
              <a:defRPr sz="5200"/>
            </a:lvl6pPr>
            <a:lvl7pPr indent="-558800" lvl="6" marL="3200400">
              <a:spcBef>
                <a:spcPts val="7000"/>
              </a:spcBef>
              <a:spcAft>
                <a:spcPts val="0"/>
              </a:spcAft>
              <a:buSzPts val="5200"/>
              <a:buChar char="●"/>
              <a:defRPr sz="5200"/>
            </a:lvl7pPr>
            <a:lvl8pPr indent="-558800" lvl="7" marL="3657600">
              <a:spcBef>
                <a:spcPts val="7000"/>
              </a:spcBef>
              <a:spcAft>
                <a:spcPts val="0"/>
              </a:spcAft>
              <a:buSzPts val="5200"/>
              <a:buChar char="○"/>
              <a:defRPr sz="5200"/>
            </a:lvl8pPr>
            <a:lvl9pPr indent="-558800" lvl="8" marL="4114800">
              <a:spcBef>
                <a:spcPts val="7000"/>
              </a:spcBef>
              <a:spcAft>
                <a:spcPts val="7000"/>
              </a:spcAft>
              <a:buSzPts val="5200"/>
              <a:buChar char="■"/>
              <a:defRPr sz="5200"/>
            </a:lvl9pPr>
          </a:lstStyle>
          <a:p/>
        </p:txBody>
      </p:sp>
      <p:sp>
        <p:nvSpPr>
          <p:cNvPr id="31" name="Google Shape;31;p7"/>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1470750" y="3201067"/>
            <a:ext cx="19103400" cy="29090100"/>
          </a:xfrm>
          <a:prstGeom prst="rect">
            <a:avLst/>
          </a:prstGeom>
        </p:spPr>
        <p:txBody>
          <a:bodyPr anchorCtr="0" anchor="ctr" bIns="399550" lIns="399550" spcFirstLastPara="1" rIns="399550" wrap="square" tIns="399550">
            <a:noAutofit/>
          </a:bodyPr>
          <a:lstStyle>
            <a:lvl1pPr lvl="0">
              <a:spcBef>
                <a:spcPts val="0"/>
              </a:spcBef>
              <a:spcAft>
                <a:spcPts val="0"/>
              </a:spcAft>
              <a:buSzPts val="21000"/>
              <a:buNone/>
              <a:defRPr sz="21000"/>
            </a:lvl1pPr>
            <a:lvl2pPr lvl="1">
              <a:spcBef>
                <a:spcPts val="0"/>
              </a:spcBef>
              <a:spcAft>
                <a:spcPts val="0"/>
              </a:spcAft>
              <a:buSzPts val="21000"/>
              <a:buNone/>
              <a:defRPr sz="21000"/>
            </a:lvl2pPr>
            <a:lvl3pPr lvl="2">
              <a:spcBef>
                <a:spcPts val="0"/>
              </a:spcBef>
              <a:spcAft>
                <a:spcPts val="0"/>
              </a:spcAft>
              <a:buSzPts val="21000"/>
              <a:buNone/>
              <a:defRPr sz="21000"/>
            </a:lvl3pPr>
            <a:lvl4pPr lvl="3">
              <a:spcBef>
                <a:spcPts val="0"/>
              </a:spcBef>
              <a:spcAft>
                <a:spcPts val="0"/>
              </a:spcAft>
              <a:buSzPts val="21000"/>
              <a:buNone/>
              <a:defRPr sz="21000"/>
            </a:lvl4pPr>
            <a:lvl5pPr lvl="4">
              <a:spcBef>
                <a:spcPts val="0"/>
              </a:spcBef>
              <a:spcAft>
                <a:spcPts val="0"/>
              </a:spcAft>
              <a:buSzPts val="21000"/>
              <a:buNone/>
              <a:defRPr sz="21000"/>
            </a:lvl5pPr>
            <a:lvl6pPr lvl="5">
              <a:spcBef>
                <a:spcPts val="0"/>
              </a:spcBef>
              <a:spcAft>
                <a:spcPts val="0"/>
              </a:spcAft>
              <a:buSzPts val="21000"/>
              <a:buNone/>
              <a:defRPr sz="21000"/>
            </a:lvl6pPr>
            <a:lvl7pPr lvl="6">
              <a:spcBef>
                <a:spcPts val="0"/>
              </a:spcBef>
              <a:spcAft>
                <a:spcPts val="0"/>
              </a:spcAft>
              <a:buSzPts val="21000"/>
              <a:buNone/>
              <a:defRPr sz="21000"/>
            </a:lvl7pPr>
            <a:lvl8pPr lvl="7">
              <a:spcBef>
                <a:spcPts val="0"/>
              </a:spcBef>
              <a:spcAft>
                <a:spcPts val="0"/>
              </a:spcAft>
              <a:buSzPts val="21000"/>
              <a:buNone/>
              <a:defRPr sz="21000"/>
            </a:lvl8pPr>
            <a:lvl9pPr lvl="8">
              <a:spcBef>
                <a:spcPts val="0"/>
              </a:spcBef>
              <a:spcAft>
                <a:spcPts val="0"/>
              </a:spcAft>
              <a:buSzPts val="21000"/>
              <a:buNone/>
              <a:defRPr sz="21000"/>
            </a:lvl9pPr>
          </a:lstStyle>
          <a:p/>
        </p:txBody>
      </p:sp>
      <p:sp>
        <p:nvSpPr>
          <p:cNvPr id="34" name="Google Shape;34;p8"/>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13716000" y="-889"/>
            <a:ext cx="13716000" cy="36576000"/>
          </a:xfrm>
          <a:prstGeom prst="rect">
            <a:avLst/>
          </a:prstGeom>
          <a:solidFill>
            <a:schemeClr val="lt2"/>
          </a:solidFill>
          <a:ln>
            <a:noFill/>
          </a:ln>
        </p:spPr>
        <p:txBody>
          <a:bodyPr anchorCtr="0" anchor="ctr" bIns="399550" lIns="399550" spcFirstLastPara="1" rIns="399550" wrap="square" tIns="39955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796500" y="8769244"/>
            <a:ext cx="12135600" cy="10540800"/>
          </a:xfrm>
          <a:prstGeom prst="rect">
            <a:avLst/>
          </a:prstGeom>
        </p:spPr>
        <p:txBody>
          <a:bodyPr anchorCtr="0" anchor="b" bIns="399550" lIns="399550" spcFirstLastPara="1" rIns="399550" wrap="square" tIns="399550">
            <a:noAutofit/>
          </a:bodyPr>
          <a:lstStyle>
            <a:lvl1pPr lvl="0" algn="ctr">
              <a:spcBef>
                <a:spcPts val="0"/>
              </a:spcBef>
              <a:spcAft>
                <a:spcPts val="0"/>
              </a:spcAft>
              <a:buSzPts val="18400"/>
              <a:buNone/>
              <a:defRPr sz="18400"/>
            </a:lvl1pPr>
            <a:lvl2pPr lvl="1" algn="ctr">
              <a:spcBef>
                <a:spcPts val="0"/>
              </a:spcBef>
              <a:spcAft>
                <a:spcPts val="0"/>
              </a:spcAft>
              <a:buSzPts val="18400"/>
              <a:buNone/>
              <a:defRPr sz="18400"/>
            </a:lvl2pPr>
            <a:lvl3pPr lvl="2" algn="ctr">
              <a:spcBef>
                <a:spcPts val="0"/>
              </a:spcBef>
              <a:spcAft>
                <a:spcPts val="0"/>
              </a:spcAft>
              <a:buSzPts val="18400"/>
              <a:buNone/>
              <a:defRPr sz="18400"/>
            </a:lvl3pPr>
            <a:lvl4pPr lvl="3" algn="ctr">
              <a:spcBef>
                <a:spcPts val="0"/>
              </a:spcBef>
              <a:spcAft>
                <a:spcPts val="0"/>
              </a:spcAft>
              <a:buSzPts val="18400"/>
              <a:buNone/>
              <a:defRPr sz="18400"/>
            </a:lvl4pPr>
            <a:lvl5pPr lvl="4" algn="ctr">
              <a:spcBef>
                <a:spcPts val="0"/>
              </a:spcBef>
              <a:spcAft>
                <a:spcPts val="0"/>
              </a:spcAft>
              <a:buSzPts val="18400"/>
              <a:buNone/>
              <a:defRPr sz="18400"/>
            </a:lvl5pPr>
            <a:lvl6pPr lvl="5" algn="ctr">
              <a:spcBef>
                <a:spcPts val="0"/>
              </a:spcBef>
              <a:spcAft>
                <a:spcPts val="0"/>
              </a:spcAft>
              <a:buSzPts val="18400"/>
              <a:buNone/>
              <a:defRPr sz="18400"/>
            </a:lvl6pPr>
            <a:lvl7pPr lvl="6" algn="ctr">
              <a:spcBef>
                <a:spcPts val="0"/>
              </a:spcBef>
              <a:spcAft>
                <a:spcPts val="0"/>
              </a:spcAft>
              <a:buSzPts val="18400"/>
              <a:buNone/>
              <a:defRPr sz="18400"/>
            </a:lvl7pPr>
            <a:lvl8pPr lvl="7" algn="ctr">
              <a:spcBef>
                <a:spcPts val="0"/>
              </a:spcBef>
              <a:spcAft>
                <a:spcPts val="0"/>
              </a:spcAft>
              <a:buSzPts val="18400"/>
              <a:buNone/>
              <a:defRPr sz="18400"/>
            </a:lvl8pPr>
            <a:lvl9pPr lvl="8" algn="ctr">
              <a:spcBef>
                <a:spcPts val="0"/>
              </a:spcBef>
              <a:spcAft>
                <a:spcPts val="0"/>
              </a:spcAft>
              <a:buSzPts val="18400"/>
              <a:buNone/>
              <a:defRPr sz="18400"/>
            </a:lvl9pPr>
          </a:lstStyle>
          <a:p/>
        </p:txBody>
      </p:sp>
      <p:sp>
        <p:nvSpPr>
          <p:cNvPr id="38" name="Google Shape;38;p9"/>
          <p:cNvSpPr txBox="1"/>
          <p:nvPr>
            <p:ph idx="1" type="subTitle"/>
          </p:nvPr>
        </p:nvSpPr>
        <p:spPr>
          <a:xfrm>
            <a:off x="796500" y="19932978"/>
            <a:ext cx="12135600" cy="8782800"/>
          </a:xfrm>
          <a:prstGeom prst="rect">
            <a:avLst/>
          </a:prstGeom>
        </p:spPr>
        <p:txBody>
          <a:bodyPr anchorCtr="0" anchor="t" bIns="399550" lIns="399550" spcFirstLastPara="1" rIns="399550" wrap="square" tIns="399550">
            <a:noAutofit/>
          </a:bodyPr>
          <a:lstStyle>
            <a:lvl1pPr lvl="0" algn="ctr">
              <a:lnSpc>
                <a:spcPct val="100000"/>
              </a:lnSpc>
              <a:spcBef>
                <a:spcPts val="0"/>
              </a:spcBef>
              <a:spcAft>
                <a:spcPts val="0"/>
              </a:spcAft>
              <a:buSzPts val="9200"/>
              <a:buNone/>
              <a:defRPr sz="9200"/>
            </a:lvl1pPr>
            <a:lvl2pPr lvl="1" algn="ctr">
              <a:lnSpc>
                <a:spcPct val="100000"/>
              </a:lnSpc>
              <a:spcBef>
                <a:spcPts val="0"/>
              </a:spcBef>
              <a:spcAft>
                <a:spcPts val="0"/>
              </a:spcAft>
              <a:buSzPts val="9200"/>
              <a:buNone/>
              <a:defRPr sz="9200"/>
            </a:lvl2pPr>
            <a:lvl3pPr lvl="2" algn="ctr">
              <a:lnSpc>
                <a:spcPct val="100000"/>
              </a:lnSpc>
              <a:spcBef>
                <a:spcPts val="0"/>
              </a:spcBef>
              <a:spcAft>
                <a:spcPts val="0"/>
              </a:spcAft>
              <a:buSzPts val="9200"/>
              <a:buNone/>
              <a:defRPr sz="9200"/>
            </a:lvl3pPr>
            <a:lvl4pPr lvl="3" algn="ctr">
              <a:lnSpc>
                <a:spcPct val="100000"/>
              </a:lnSpc>
              <a:spcBef>
                <a:spcPts val="0"/>
              </a:spcBef>
              <a:spcAft>
                <a:spcPts val="0"/>
              </a:spcAft>
              <a:buSzPts val="9200"/>
              <a:buNone/>
              <a:defRPr sz="9200"/>
            </a:lvl4pPr>
            <a:lvl5pPr lvl="4" algn="ctr">
              <a:lnSpc>
                <a:spcPct val="100000"/>
              </a:lnSpc>
              <a:spcBef>
                <a:spcPts val="0"/>
              </a:spcBef>
              <a:spcAft>
                <a:spcPts val="0"/>
              </a:spcAft>
              <a:buSzPts val="9200"/>
              <a:buNone/>
              <a:defRPr sz="9200"/>
            </a:lvl5pPr>
            <a:lvl6pPr lvl="5" algn="ctr">
              <a:lnSpc>
                <a:spcPct val="100000"/>
              </a:lnSpc>
              <a:spcBef>
                <a:spcPts val="0"/>
              </a:spcBef>
              <a:spcAft>
                <a:spcPts val="0"/>
              </a:spcAft>
              <a:buSzPts val="9200"/>
              <a:buNone/>
              <a:defRPr sz="9200"/>
            </a:lvl6pPr>
            <a:lvl7pPr lvl="6" algn="ctr">
              <a:lnSpc>
                <a:spcPct val="100000"/>
              </a:lnSpc>
              <a:spcBef>
                <a:spcPts val="0"/>
              </a:spcBef>
              <a:spcAft>
                <a:spcPts val="0"/>
              </a:spcAft>
              <a:buSzPts val="9200"/>
              <a:buNone/>
              <a:defRPr sz="9200"/>
            </a:lvl7pPr>
            <a:lvl8pPr lvl="7" algn="ctr">
              <a:lnSpc>
                <a:spcPct val="100000"/>
              </a:lnSpc>
              <a:spcBef>
                <a:spcPts val="0"/>
              </a:spcBef>
              <a:spcAft>
                <a:spcPts val="0"/>
              </a:spcAft>
              <a:buSzPts val="9200"/>
              <a:buNone/>
              <a:defRPr sz="9200"/>
            </a:lvl8pPr>
            <a:lvl9pPr lvl="8" algn="ctr">
              <a:lnSpc>
                <a:spcPct val="100000"/>
              </a:lnSpc>
              <a:spcBef>
                <a:spcPts val="0"/>
              </a:spcBef>
              <a:spcAft>
                <a:spcPts val="0"/>
              </a:spcAft>
              <a:buSzPts val="9200"/>
              <a:buNone/>
              <a:defRPr sz="9200"/>
            </a:lvl9pPr>
          </a:lstStyle>
          <a:p/>
        </p:txBody>
      </p:sp>
      <p:sp>
        <p:nvSpPr>
          <p:cNvPr id="39" name="Google Shape;39;p9"/>
          <p:cNvSpPr txBox="1"/>
          <p:nvPr>
            <p:ph idx="2" type="body"/>
          </p:nvPr>
        </p:nvSpPr>
        <p:spPr>
          <a:xfrm>
            <a:off x="14818500" y="5148978"/>
            <a:ext cx="11511000" cy="26276400"/>
          </a:xfrm>
          <a:prstGeom prst="rect">
            <a:avLst/>
          </a:prstGeom>
        </p:spPr>
        <p:txBody>
          <a:bodyPr anchorCtr="0" anchor="ctr" bIns="399550" lIns="399550" spcFirstLastPara="1" rIns="399550" wrap="square" tIns="399550">
            <a:noAutofit/>
          </a:bodyPr>
          <a:lstStyle>
            <a:lvl1pPr indent="-730250" lvl="0" marL="457200">
              <a:spcBef>
                <a:spcPts val="0"/>
              </a:spcBef>
              <a:spcAft>
                <a:spcPts val="0"/>
              </a:spcAft>
              <a:buSzPts val="7900"/>
              <a:buChar char="●"/>
              <a:defRPr/>
            </a:lvl1pPr>
            <a:lvl2pPr indent="-615950" lvl="1" marL="914400">
              <a:spcBef>
                <a:spcPts val="7000"/>
              </a:spcBef>
              <a:spcAft>
                <a:spcPts val="0"/>
              </a:spcAft>
              <a:buSzPts val="6100"/>
              <a:buChar char="○"/>
              <a:defRPr/>
            </a:lvl2pPr>
            <a:lvl3pPr indent="-615950" lvl="2" marL="1371600">
              <a:spcBef>
                <a:spcPts val="7000"/>
              </a:spcBef>
              <a:spcAft>
                <a:spcPts val="0"/>
              </a:spcAft>
              <a:buSzPts val="6100"/>
              <a:buChar char="■"/>
              <a:defRPr/>
            </a:lvl3pPr>
            <a:lvl4pPr indent="-615950" lvl="3" marL="1828800">
              <a:spcBef>
                <a:spcPts val="7000"/>
              </a:spcBef>
              <a:spcAft>
                <a:spcPts val="0"/>
              </a:spcAft>
              <a:buSzPts val="6100"/>
              <a:buChar char="●"/>
              <a:defRPr/>
            </a:lvl4pPr>
            <a:lvl5pPr indent="-615950" lvl="4" marL="2286000">
              <a:spcBef>
                <a:spcPts val="7000"/>
              </a:spcBef>
              <a:spcAft>
                <a:spcPts val="0"/>
              </a:spcAft>
              <a:buSzPts val="6100"/>
              <a:buChar char="○"/>
              <a:defRPr/>
            </a:lvl5pPr>
            <a:lvl6pPr indent="-615950" lvl="5" marL="2743200">
              <a:spcBef>
                <a:spcPts val="7000"/>
              </a:spcBef>
              <a:spcAft>
                <a:spcPts val="0"/>
              </a:spcAft>
              <a:buSzPts val="6100"/>
              <a:buChar char="■"/>
              <a:defRPr/>
            </a:lvl6pPr>
            <a:lvl7pPr indent="-615950" lvl="6" marL="3200400">
              <a:spcBef>
                <a:spcPts val="7000"/>
              </a:spcBef>
              <a:spcAft>
                <a:spcPts val="0"/>
              </a:spcAft>
              <a:buSzPts val="6100"/>
              <a:buChar char="●"/>
              <a:defRPr/>
            </a:lvl7pPr>
            <a:lvl8pPr indent="-615950" lvl="7" marL="3657600">
              <a:spcBef>
                <a:spcPts val="7000"/>
              </a:spcBef>
              <a:spcAft>
                <a:spcPts val="0"/>
              </a:spcAft>
              <a:buSzPts val="6100"/>
              <a:buChar char="○"/>
              <a:defRPr/>
            </a:lvl8pPr>
            <a:lvl9pPr indent="-615950" lvl="8" marL="4114800">
              <a:spcBef>
                <a:spcPts val="7000"/>
              </a:spcBef>
              <a:spcAft>
                <a:spcPts val="7000"/>
              </a:spcAft>
              <a:buSzPts val="6100"/>
              <a:buChar char="■"/>
              <a:defRPr/>
            </a:lvl9pPr>
          </a:lstStyle>
          <a:p/>
        </p:txBody>
      </p:sp>
      <p:sp>
        <p:nvSpPr>
          <p:cNvPr id="40" name="Google Shape;40;p9"/>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935100" y="30084089"/>
            <a:ext cx="17996400" cy="4302900"/>
          </a:xfrm>
          <a:prstGeom prst="rect">
            <a:avLst/>
          </a:prstGeom>
        </p:spPr>
        <p:txBody>
          <a:bodyPr anchorCtr="0" anchor="ctr" bIns="399550" lIns="399550" spcFirstLastPara="1" rIns="399550" wrap="square" tIns="399550">
            <a:noAutofit/>
          </a:bodyPr>
          <a:lstStyle>
            <a:lvl1pPr indent="-228600" lvl="0" marL="457200">
              <a:lnSpc>
                <a:spcPct val="100000"/>
              </a:lnSpc>
              <a:spcBef>
                <a:spcPts val="0"/>
              </a:spcBef>
              <a:spcAft>
                <a:spcPts val="0"/>
              </a:spcAft>
              <a:buSzPts val="7900"/>
              <a:buNone/>
              <a:defRPr/>
            </a:lvl1pPr>
          </a:lstStyle>
          <a:p/>
        </p:txBody>
      </p:sp>
      <p:sp>
        <p:nvSpPr>
          <p:cNvPr id="43" name="Google Shape;43;p10"/>
          <p:cNvSpPr txBox="1"/>
          <p:nvPr>
            <p:ph idx="12" type="sldNum"/>
          </p:nvPr>
        </p:nvSpPr>
        <p:spPr>
          <a:xfrm>
            <a:off x="25417373" y="33160653"/>
            <a:ext cx="1646100" cy="2799000"/>
          </a:xfrm>
          <a:prstGeom prst="rect">
            <a:avLst/>
          </a:prstGeom>
        </p:spPr>
        <p:txBody>
          <a:bodyPr anchorCtr="0" anchor="ctr" bIns="399550" lIns="399550" spcFirstLastPara="1" rIns="399550" wrap="square" tIns="39955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35100" y="3164622"/>
            <a:ext cx="25561800" cy="4072500"/>
          </a:xfrm>
          <a:prstGeom prst="rect">
            <a:avLst/>
          </a:prstGeom>
          <a:noFill/>
          <a:ln>
            <a:noFill/>
          </a:ln>
        </p:spPr>
        <p:txBody>
          <a:bodyPr anchorCtr="0" anchor="t" bIns="399550" lIns="399550" spcFirstLastPara="1" rIns="399550" wrap="square" tIns="399550">
            <a:noAutofit/>
          </a:bodyPr>
          <a:lstStyle>
            <a:lvl1pPr lvl="0">
              <a:spcBef>
                <a:spcPts val="0"/>
              </a:spcBef>
              <a:spcAft>
                <a:spcPts val="0"/>
              </a:spcAft>
              <a:buClr>
                <a:schemeClr val="dk1"/>
              </a:buClr>
              <a:buSzPts val="12200"/>
              <a:buNone/>
              <a:defRPr sz="12200">
                <a:solidFill>
                  <a:schemeClr val="dk1"/>
                </a:solidFill>
              </a:defRPr>
            </a:lvl1pPr>
            <a:lvl2pPr lvl="1">
              <a:spcBef>
                <a:spcPts val="0"/>
              </a:spcBef>
              <a:spcAft>
                <a:spcPts val="0"/>
              </a:spcAft>
              <a:buClr>
                <a:schemeClr val="dk1"/>
              </a:buClr>
              <a:buSzPts val="12200"/>
              <a:buNone/>
              <a:defRPr sz="12200">
                <a:solidFill>
                  <a:schemeClr val="dk1"/>
                </a:solidFill>
              </a:defRPr>
            </a:lvl2pPr>
            <a:lvl3pPr lvl="2">
              <a:spcBef>
                <a:spcPts val="0"/>
              </a:spcBef>
              <a:spcAft>
                <a:spcPts val="0"/>
              </a:spcAft>
              <a:buClr>
                <a:schemeClr val="dk1"/>
              </a:buClr>
              <a:buSzPts val="12200"/>
              <a:buNone/>
              <a:defRPr sz="12200">
                <a:solidFill>
                  <a:schemeClr val="dk1"/>
                </a:solidFill>
              </a:defRPr>
            </a:lvl3pPr>
            <a:lvl4pPr lvl="3">
              <a:spcBef>
                <a:spcPts val="0"/>
              </a:spcBef>
              <a:spcAft>
                <a:spcPts val="0"/>
              </a:spcAft>
              <a:buClr>
                <a:schemeClr val="dk1"/>
              </a:buClr>
              <a:buSzPts val="12200"/>
              <a:buNone/>
              <a:defRPr sz="12200">
                <a:solidFill>
                  <a:schemeClr val="dk1"/>
                </a:solidFill>
              </a:defRPr>
            </a:lvl4pPr>
            <a:lvl5pPr lvl="4">
              <a:spcBef>
                <a:spcPts val="0"/>
              </a:spcBef>
              <a:spcAft>
                <a:spcPts val="0"/>
              </a:spcAft>
              <a:buClr>
                <a:schemeClr val="dk1"/>
              </a:buClr>
              <a:buSzPts val="12200"/>
              <a:buNone/>
              <a:defRPr sz="12200">
                <a:solidFill>
                  <a:schemeClr val="dk1"/>
                </a:solidFill>
              </a:defRPr>
            </a:lvl5pPr>
            <a:lvl6pPr lvl="5">
              <a:spcBef>
                <a:spcPts val="0"/>
              </a:spcBef>
              <a:spcAft>
                <a:spcPts val="0"/>
              </a:spcAft>
              <a:buClr>
                <a:schemeClr val="dk1"/>
              </a:buClr>
              <a:buSzPts val="12200"/>
              <a:buNone/>
              <a:defRPr sz="12200">
                <a:solidFill>
                  <a:schemeClr val="dk1"/>
                </a:solidFill>
              </a:defRPr>
            </a:lvl6pPr>
            <a:lvl7pPr lvl="6">
              <a:spcBef>
                <a:spcPts val="0"/>
              </a:spcBef>
              <a:spcAft>
                <a:spcPts val="0"/>
              </a:spcAft>
              <a:buClr>
                <a:schemeClr val="dk1"/>
              </a:buClr>
              <a:buSzPts val="12200"/>
              <a:buNone/>
              <a:defRPr sz="12200">
                <a:solidFill>
                  <a:schemeClr val="dk1"/>
                </a:solidFill>
              </a:defRPr>
            </a:lvl7pPr>
            <a:lvl8pPr lvl="7">
              <a:spcBef>
                <a:spcPts val="0"/>
              </a:spcBef>
              <a:spcAft>
                <a:spcPts val="0"/>
              </a:spcAft>
              <a:buClr>
                <a:schemeClr val="dk1"/>
              </a:buClr>
              <a:buSzPts val="12200"/>
              <a:buNone/>
              <a:defRPr sz="12200">
                <a:solidFill>
                  <a:schemeClr val="dk1"/>
                </a:solidFill>
              </a:defRPr>
            </a:lvl8pPr>
            <a:lvl9pPr lvl="8">
              <a:spcBef>
                <a:spcPts val="0"/>
              </a:spcBef>
              <a:spcAft>
                <a:spcPts val="0"/>
              </a:spcAft>
              <a:buClr>
                <a:schemeClr val="dk1"/>
              </a:buClr>
              <a:buSzPts val="12200"/>
              <a:buNone/>
              <a:defRPr sz="12200">
                <a:solidFill>
                  <a:schemeClr val="dk1"/>
                </a:solidFill>
              </a:defRPr>
            </a:lvl9pPr>
          </a:lstStyle>
          <a:p/>
        </p:txBody>
      </p:sp>
      <p:sp>
        <p:nvSpPr>
          <p:cNvPr id="7" name="Google Shape;7;p1"/>
          <p:cNvSpPr txBox="1"/>
          <p:nvPr>
            <p:ph idx="1" type="body"/>
          </p:nvPr>
        </p:nvSpPr>
        <p:spPr>
          <a:xfrm>
            <a:off x="935100" y="8195378"/>
            <a:ext cx="25561800" cy="24294300"/>
          </a:xfrm>
          <a:prstGeom prst="rect">
            <a:avLst/>
          </a:prstGeom>
          <a:noFill/>
          <a:ln>
            <a:noFill/>
          </a:ln>
        </p:spPr>
        <p:txBody>
          <a:bodyPr anchorCtr="0" anchor="t" bIns="399550" lIns="399550" spcFirstLastPara="1" rIns="399550" wrap="square" tIns="399550">
            <a:noAutofit/>
          </a:bodyPr>
          <a:lstStyle>
            <a:lvl1pPr indent="-730250" lvl="0" marL="457200">
              <a:lnSpc>
                <a:spcPct val="115000"/>
              </a:lnSpc>
              <a:spcBef>
                <a:spcPts val="0"/>
              </a:spcBef>
              <a:spcAft>
                <a:spcPts val="0"/>
              </a:spcAft>
              <a:buClr>
                <a:schemeClr val="dk2"/>
              </a:buClr>
              <a:buSzPts val="7900"/>
              <a:buChar char="●"/>
              <a:defRPr sz="7900">
                <a:solidFill>
                  <a:schemeClr val="dk2"/>
                </a:solidFill>
              </a:defRPr>
            </a:lvl1pPr>
            <a:lvl2pPr indent="-615950" lvl="1" marL="914400">
              <a:lnSpc>
                <a:spcPct val="115000"/>
              </a:lnSpc>
              <a:spcBef>
                <a:spcPts val="7000"/>
              </a:spcBef>
              <a:spcAft>
                <a:spcPts val="0"/>
              </a:spcAft>
              <a:buClr>
                <a:schemeClr val="dk2"/>
              </a:buClr>
              <a:buSzPts val="6100"/>
              <a:buChar char="○"/>
              <a:defRPr sz="6100">
                <a:solidFill>
                  <a:schemeClr val="dk2"/>
                </a:solidFill>
              </a:defRPr>
            </a:lvl2pPr>
            <a:lvl3pPr indent="-615950" lvl="2" marL="1371600">
              <a:lnSpc>
                <a:spcPct val="115000"/>
              </a:lnSpc>
              <a:spcBef>
                <a:spcPts val="7000"/>
              </a:spcBef>
              <a:spcAft>
                <a:spcPts val="0"/>
              </a:spcAft>
              <a:buClr>
                <a:schemeClr val="dk2"/>
              </a:buClr>
              <a:buSzPts val="6100"/>
              <a:buChar char="■"/>
              <a:defRPr sz="6100">
                <a:solidFill>
                  <a:schemeClr val="dk2"/>
                </a:solidFill>
              </a:defRPr>
            </a:lvl3pPr>
            <a:lvl4pPr indent="-615950" lvl="3" marL="1828800">
              <a:lnSpc>
                <a:spcPct val="115000"/>
              </a:lnSpc>
              <a:spcBef>
                <a:spcPts val="7000"/>
              </a:spcBef>
              <a:spcAft>
                <a:spcPts val="0"/>
              </a:spcAft>
              <a:buClr>
                <a:schemeClr val="dk2"/>
              </a:buClr>
              <a:buSzPts val="6100"/>
              <a:buChar char="●"/>
              <a:defRPr sz="6100">
                <a:solidFill>
                  <a:schemeClr val="dk2"/>
                </a:solidFill>
              </a:defRPr>
            </a:lvl4pPr>
            <a:lvl5pPr indent="-615950" lvl="4" marL="2286000">
              <a:lnSpc>
                <a:spcPct val="115000"/>
              </a:lnSpc>
              <a:spcBef>
                <a:spcPts val="7000"/>
              </a:spcBef>
              <a:spcAft>
                <a:spcPts val="0"/>
              </a:spcAft>
              <a:buClr>
                <a:schemeClr val="dk2"/>
              </a:buClr>
              <a:buSzPts val="6100"/>
              <a:buChar char="○"/>
              <a:defRPr sz="6100">
                <a:solidFill>
                  <a:schemeClr val="dk2"/>
                </a:solidFill>
              </a:defRPr>
            </a:lvl5pPr>
            <a:lvl6pPr indent="-615950" lvl="5" marL="2743200">
              <a:lnSpc>
                <a:spcPct val="115000"/>
              </a:lnSpc>
              <a:spcBef>
                <a:spcPts val="7000"/>
              </a:spcBef>
              <a:spcAft>
                <a:spcPts val="0"/>
              </a:spcAft>
              <a:buClr>
                <a:schemeClr val="dk2"/>
              </a:buClr>
              <a:buSzPts val="6100"/>
              <a:buChar char="■"/>
              <a:defRPr sz="6100">
                <a:solidFill>
                  <a:schemeClr val="dk2"/>
                </a:solidFill>
              </a:defRPr>
            </a:lvl6pPr>
            <a:lvl7pPr indent="-615950" lvl="6" marL="3200400">
              <a:lnSpc>
                <a:spcPct val="115000"/>
              </a:lnSpc>
              <a:spcBef>
                <a:spcPts val="7000"/>
              </a:spcBef>
              <a:spcAft>
                <a:spcPts val="0"/>
              </a:spcAft>
              <a:buClr>
                <a:schemeClr val="dk2"/>
              </a:buClr>
              <a:buSzPts val="6100"/>
              <a:buChar char="●"/>
              <a:defRPr sz="6100">
                <a:solidFill>
                  <a:schemeClr val="dk2"/>
                </a:solidFill>
              </a:defRPr>
            </a:lvl7pPr>
            <a:lvl8pPr indent="-615950" lvl="7" marL="3657600">
              <a:lnSpc>
                <a:spcPct val="115000"/>
              </a:lnSpc>
              <a:spcBef>
                <a:spcPts val="7000"/>
              </a:spcBef>
              <a:spcAft>
                <a:spcPts val="0"/>
              </a:spcAft>
              <a:buClr>
                <a:schemeClr val="dk2"/>
              </a:buClr>
              <a:buSzPts val="6100"/>
              <a:buChar char="○"/>
              <a:defRPr sz="6100">
                <a:solidFill>
                  <a:schemeClr val="dk2"/>
                </a:solidFill>
              </a:defRPr>
            </a:lvl8pPr>
            <a:lvl9pPr indent="-615950" lvl="8" marL="4114800">
              <a:lnSpc>
                <a:spcPct val="115000"/>
              </a:lnSpc>
              <a:spcBef>
                <a:spcPts val="7000"/>
              </a:spcBef>
              <a:spcAft>
                <a:spcPts val="7000"/>
              </a:spcAft>
              <a:buClr>
                <a:schemeClr val="dk2"/>
              </a:buClr>
              <a:buSzPts val="6100"/>
              <a:buChar char="■"/>
              <a:defRPr sz="6100">
                <a:solidFill>
                  <a:schemeClr val="dk2"/>
                </a:solidFill>
              </a:defRPr>
            </a:lvl9pPr>
          </a:lstStyle>
          <a:p/>
        </p:txBody>
      </p:sp>
      <p:sp>
        <p:nvSpPr>
          <p:cNvPr id="8" name="Google Shape;8;p1"/>
          <p:cNvSpPr txBox="1"/>
          <p:nvPr>
            <p:ph idx="12" type="sldNum"/>
          </p:nvPr>
        </p:nvSpPr>
        <p:spPr>
          <a:xfrm>
            <a:off x="25417373" y="33160653"/>
            <a:ext cx="1646100" cy="2799000"/>
          </a:xfrm>
          <a:prstGeom prst="rect">
            <a:avLst/>
          </a:prstGeom>
          <a:noFill/>
          <a:ln>
            <a:noFill/>
          </a:ln>
        </p:spPr>
        <p:txBody>
          <a:bodyPr anchorCtr="0" anchor="ctr" bIns="399550" lIns="399550" spcFirstLastPara="1" rIns="399550" wrap="square" tIns="399550">
            <a:noAutofit/>
          </a:bodyPr>
          <a:lstStyle>
            <a:lvl1pPr lvl="0" algn="r">
              <a:buNone/>
              <a:defRPr sz="4400">
                <a:solidFill>
                  <a:schemeClr val="dk2"/>
                </a:solidFill>
              </a:defRPr>
            </a:lvl1pPr>
            <a:lvl2pPr lvl="1" algn="r">
              <a:buNone/>
              <a:defRPr sz="4400">
                <a:solidFill>
                  <a:schemeClr val="dk2"/>
                </a:solidFill>
              </a:defRPr>
            </a:lvl2pPr>
            <a:lvl3pPr lvl="2" algn="r">
              <a:buNone/>
              <a:defRPr sz="4400">
                <a:solidFill>
                  <a:schemeClr val="dk2"/>
                </a:solidFill>
              </a:defRPr>
            </a:lvl3pPr>
            <a:lvl4pPr lvl="3" algn="r">
              <a:buNone/>
              <a:defRPr sz="4400">
                <a:solidFill>
                  <a:schemeClr val="dk2"/>
                </a:solidFill>
              </a:defRPr>
            </a:lvl4pPr>
            <a:lvl5pPr lvl="4" algn="r">
              <a:buNone/>
              <a:defRPr sz="4400">
                <a:solidFill>
                  <a:schemeClr val="dk2"/>
                </a:solidFill>
              </a:defRPr>
            </a:lvl5pPr>
            <a:lvl6pPr lvl="5" algn="r">
              <a:buNone/>
              <a:defRPr sz="4400">
                <a:solidFill>
                  <a:schemeClr val="dk2"/>
                </a:solidFill>
              </a:defRPr>
            </a:lvl6pPr>
            <a:lvl7pPr lvl="6" algn="r">
              <a:buNone/>
              <a:defRPr sz="4400">
                <a:solidFill>
                  <a:schemeClr val="dk2"/>
                </a:solidFill>
              </a:defRPr>
            </a:lvl7pPr>
            <a:lvl8pPr lvl="7" algn="r">
              <a:buNone/>
              <a:defRPr sz="4400">
                <a:solidFill>
                  <a:schemeClr val="dk2"/>
                </a:solidFill>
              </a:defRPr>
            </a:lvl8pPr>
            <a:lvl9pPr lvl="8" algn="r">
              <a:buNone/>
              <a:defRPr sz="44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1371600" y="1464736"/>
            <a:ext cx="24688800" cy="6096000"/>
          </a:xfrm>
          <a:prstGeom prst="rect">
            <a:avLst/>
          </a:prstGeom>
          <a:noFill/>
          <a:ln>
            <a:noFill/>
          </a:ln>
        </p:spPr>
        <p:txBody>
          <a:bodyPr anchorCtr="0" anchor="ctr" bIns="182875" lIns="365750" spcFirstLastPara="1" rIns="365750" wrap="square" tIns="182875">
            <a:noAutofit/>
          </a:bodyPr>
          <a:lstStyle>
            <a:lvl1pPr lvl="0" marR="0" rtl="0" algn="ctr">
              <a:spcBef>
                <a:spcPts val="0"/>
              </a:spcBef>
              <a:spcAft>
                <a:spcPts val="0"/>
              </a:spcAft>
              <a:buClr>
                <a:schemeClr val="dk1"/>
              </a:buClr>
              <a:buSzPts val="17600"/>
              <a:buFont typeface="Calibri"/>
              <a:buNone/>
              <a:defRPr b="0" i="0" sz="176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2" name="Google Shape;52;p13"/>
          <p:cNvSpPr txBox="1"/>
          <p:nvPr>
            <p:ph idx="1" type="body"/>
          </p:nvPr>
        </p:nvSpPr>
        <p:spPr>
          <a:xfrm>
            <a:off x="1371600" y="8534403"/>
            <a:ext cx="24688800" cy="24138468"/>
          </a:xfrm>
          <a:prstGeom prst="rect">
            <a:avLst/>
          </a:prstGeom>
          <a:noFill/>
          <a:ln>
            <a:noFill/>
          </a:ln>
        </p:spPr>
        <p:txBody>
          <a:bodyPr anchorCtr="0" anchor="t" bIns="182875" lIns="365750" spcFirstLastPara="1" rIns="365750" wrap="square" tIns="182875">
            <a:noAutofit/>
          </a:bodyPr>
          <a:lstStyle>
            <a:lvl1pPr indent="-1041400" lvl="0" marL="457200" marR="0" rtl="0" algn="l">
              <a:spcBef>
                <a:spcPts val="2560"/>
              </a:spcBef>
              <a:spcAft>
                <a:spcPts val="0"/>
              </a:spcAft>
              <a:buClr>
                <a:schemeClr val="dk1"/>
              </a:buClr>
              <a:buSzPts val="12800"/>
              <a:buFont typeface="Arial"/>
              <a:buChar char="•"/>
              <a:defRPr b="0" i="0" sz="12800" u="none" cap="none" strike="noStrike">
                <a:solidFill>
                  <a:schemeClr val="dk1"/>
                </a:solidFill>
                <a:latin typeface="Calibri"/>
                <a:ea typeface="Calibri"/>
                <a:cs typeface="Calibri"/>
                <a:sym typeface="Calibri"/>
              </a:defRPr>
            </a:lvl1pPr>
            <a:lvl2pPr indent="-939800" lvl="1" marL="914400" marR="0" rtl="0" algn="l">
              <a:spcBef>
                <a:spcPts val="2240"/>
              </a:spcBef>
              <a:spcAft>
                <a:spcPts val="0"/>
              </a:spcAft>
              <a:buClr>
                <a:schemeClr val="dk1"/>
              </a:buClr>
              <a:buSzPts val="11200"/>
              <a:buFont typeface="Arial"/>
              <a:buChar char="–"/>
              <a:defRPr b="0" i="0" sz="11200" u="none" cap="none" strike="noStrike">
                <a:solidFill>
                  <a:schemeClr val="dk1"/>
                </a:solidFill>
                <a:latin typeface="Calibri"/>
                <a:ea typeface="Calibri"/>
                <a:cs typeface="Calibri"/>
                <a:sym typeface="Calibri"/>
              </a:defRPr>
            </a:lvl2pPr>
            <a:lvl3pPr indent="-838200" lvl="2" marL="1371600" marR="0" rtl="0" algn="l">
              <a:spcBef>
                <a:spcPts val="192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36600" lvl="3" marL="1828800" marR="0" rtl="0" algn="l">
              <a:spcBef>
                <a:spcPts val="1600"/>
              </a:spcBef>
              <a:spcAft>
                <a:spcPts val="0"/>
              </a:spcAft>
              <a:buClr>
                <a:schemeClr val="dk1"/>
              </a:buClr>
              <a:buSzPts val="8000"/>
              <a:buFont typeface="Arial"/>
              <a:buChar char="–"/>
              <a:defRPr b="0" i="0" sz="8000" u="none" cap="none" strike="noStrike">
                <a:solidFill>
                  <a:schemeClr val="dk1"/>
                </a:solidFill>
                <a:latin typeface="Calibri"/>
                <a:ea typeface="Calibri"/>
                <a:cs typeface="Calibri"/>
                <a:sym typeface="Calibri"/>
              </a:defRPr>
            </a:lvl4pPr>
            <a:lvl5pPr indent="-736600" lvl="4" marL="2286000" marR="0" rtl="0" algn="l">
              <a:spcBef>
                <a:spcPts val="1600"/>
              </a:spcBef>
              <a:spcAft>
                <a:spcPts val="0"/>
              </a:spcAft>
              <a:buClr>
                <a:schemeClr val="dk1"/>
              </a:buClr>
              <a:buSzPts val="8000"/>
              <a:buFont typeface="Arial"/>
              <a:buChar char="»"/>
              <a:defRPr b="0" i="0" sz="8000" u="none" cap="none" strike="noStrike">
                <a:solidFill>
                  <a:schemeClr val="dk1"/>
                </a:solidFill>
                <a:latin typeface="Calibri"/>
                <a:ea typeface="Calibri"/>
                <a:cs typeface="Calibri"/>
                <a:sym typeface="Calibri"/>
              </a:defRPr>
            </a:lvl5pPr>
            <a:lvl6pPr indent="-736600" lvl="5" marL="2743200" marR="0" rtl="0" algn="l">
              <a:spcBef>
                <a:spcPts val="1600"/>
              </a:spcBef>
              <a:spcAft>
                <a:spcPts val="0"/>
              </a:spcAft>
              <a:buClr>
                <a:schemeClr val="dk1"/>
              </a:buClr>
              <a:buSzPts val="8000"/>
              <a:buFont typeface="Arial"/>
              <a:buChar char="•"/>
              <a:defRPr b="0" i="0" sz="8000" u="none" cap="none" strike="noStrike">
                <a:solidFill>
                  <a:schemeClr val="dk1"/>
                </a:solidFill>
                <a:latin typeface="Calibri"/>
                <a:ea typeface="Calibri"/>
                <a:cs typeface="Calibri"/>
                <a:sym typeface="Calibri"/>
              </a:defRPr>
            </a:lvl6pPr>
            <a:lvl7pPr indent="-736600" lvl="6" marL="3200400" marR="0" rtl="0" algn="l">
              <a:spcBef>
                <a:spcPts val="1600"/>
              </a:spcBef>
              <a:spcAft>
                <a:spcPts val="0"/>
              </a:spcAft>
              <a:buClr>
                <a:schemeClr val="dk1"/>
              </a:buClr>
              <a:buSzPts val="8000"/>
              <a:buFont typeface="Arial"/>
              <a:buChar char="•"/>
              <a:defRPr b="0" i="0" sz="8000" u="none" cap="none" strike="noStrike">
                <a:solidFill>
                  <a:schemeClr val="dk1"/>
                </a:solidFill>
                <a:latin typeface="Calibri"/>
                <a:ea typeface="Calibri"/>
                <a:cs typeface="Calibri"/>
                <a:sym typeface="Calibri"/>
              </a:defRPr>
            </a:lvl7pPr>
            <a:lvl8pPr indent="-736600" lvl="7" marL="3657600" marR="0" rtl="0" algn="l">
              <a:spcBef>
                <a:spcPts val="1600"/>
              </a:spcBef>
              <a:spcAft>
                <a:spcPts val="0"/>
              </a:spcAft>
              <a:buClr>
                <a:schemeClr val="dk1"/>
              </a:buClr>
              <a:buSzPts val="8000"/>
              <a:buFont typeface="Arial"/>
              <a:buChar char="•"/>
              <a:defRPr b="0" i="0" sz="8000" u="none" cap="none" strike="noStrike">
                <a:solidFill>
                  <a:schemeClr val="dk1"/>
                </a:solidFill>
                <a:latin typeface="Calibri"/>
                <a:ea typeface="Calibri"/>
                <a:cs typeface="Calibri"/>
                <a:sym typeface="Calibri"/>
              </a:defRPr>
            </a:lvl8pPr>
            <a:lvl9pPr indent="-736600" lvl="8" marL="4114800" marR="0" rtl="0" algn="l">
              <a:spcBef>
                <a:spcPts val="1600"/>
              </a:spcBef>
              <a:spcAft>
                <a:spcPts val="0"/>
              </a:spcAft>
              <a:buClr>
                <a:schemeClr val="dk1"/>
              </a:buClr>
              <a:buSzPts val="8000"/>
              <a:buFont typeface="Arial"/>
              <a:buChar char="•"/>
              <a:defRPr b="0" i="0" sz="80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1371600" y="33900538"/>
            <a:ext cx="6400800" cy="1947333"/>
          </a:xfrm>
          <a:prstGeom prst="rect">
            <a:avLst/>
          </a:prstGeom>
          <a:noFill/>
          <a:ln>
            <a:noFill/>
          </a:ln>
        </p:spPr>
        <p:txBody>
          <a:bodyPr anchorCtr="0" anchor="ctr" bIns="182875" lIns="365750" spcFirstLastPara="1" rIns="365750" wrap="square" tIns="182875">
            <a:noAutofit/>
          </a:bodyPr>
          <a:lstStyle>
            <a:lvl1pPr lvl="0" marR="0" rtl="0" algn="l">
              <a:spcBef>
                <a:spcPts val="0"/>
              </a:spcBef>
              <a:spcAft>
                <a:spcPts val="0"/>
              </a:spcAft>
              <a:buSzPts val="1400"/>
              <a:buNone/>
              <a:defRPr b="0" i="0" sz="48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9372600" y="33900538"/>
            <a:ext cx="8686800" cy="1947333"/>
          </a:xfrm>
          <a:prstGeom prst="rect">
            <a:avLst/>
          </a:prstGeom>
          <a:noFill/>
          <a:ln>
            <a:noFill/>
          </a:ln>
        </p:spPr>
        <p:txBody>
          <a:bodyPr anchorCtr="0" anchor="ctr" bIns="182875" lIns="365750" spcFirstLastPara="1" rIns="365750" wrap="square" tIns="182875">
            <a:noAutofit/>
          </a:bodyPr>
          <a:lstStyle>
            <a:lvl1pPr lvl="0" marR="0" rtl="0" algn="ctr">
              <a:spcBef>
                <a:spcPts val="0"/>
              </a:spcBef>
              <a:spcAft>
                <a:spcPts val="0"/>
              </a:spcAft>
              <a:buSzPts val="1400"/>
              <a:buNone/>
              <a:defRPr b="0" i="0" sz="48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72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19659600" y="33900538"/>
            <a:ext cx="6400800" cy="1947333"/>
          </a:xfrm>
          <a:prstGeom prst="rect">
            <a:avLst/>
          </a:prstGeom>
          <a:noFill/>
          <a:ln>
            <a:noFill/>
          </a:ln>
        </p:spPr>
        <p:txBody>
          <a:bodyPr anchorCtr="0" anchor="ctr" bIns="182875" lIns="365750" spcFirstLastPara="1" rIns="365750" wrap="square" tIns="182875">
            <a:noAutofit/>
          </a:bodyPr>
          <a:lstStyle>
            <a:lvl1pPr indent="0" lvl="0" marL="0" marR="0" rtl="0" algn="r">
              <a:spcBef>
                <a:spcPts val="0"/>
              </a:spcBef>
              <a:buNone/>
              <a:defRPr b="0" i="0" sz="4800" u="none" cap="none" strike="noStrike">
                <a:solidFill>
                  <a:srgbClr val="888888"/>
                </a:solidFill>
                <a:latin typeface="Calibri"/>
                <a:ea typeface="Calibri"/>
                <a:cs typeface="Calibri"/>
                <a:sym typeface="Calibri"/>
              </a:defRPr>
            </a:lvl1pPr>
            <a:lvl2pPr indent="0" lvl="1" marL="0" marR="0" rtl="0" algn="r">
              <a:spcBef>
                <a:spcPts val="0"/>
              </a:spcBef>
              <a:buNone/>
              <a:defRPr b="0" i="0" sz="4800" u="none" cap="none" strike="noStrike">
                <a:solidFill>
                  <a:srgbClr val="888888"/>
                </a:solidFill>
                <a:latin typeface="Calibri"/>
                <a:ea typeface="Calibri"/>
                <a:cs typeface="Calibri"/>
                <a:sym typeface="Calibri"/>
              </a:defRPr>
            </a:lvl2pPr>
            <a:lvl3pPr indent="0" lvl="2" marL="0" marR="0" rtl="0" algn="r">
              <a:spcBef>
                <a:spcPts val="0"/>
              </a:spcBef>
              <a:buNone/>
              <a:defRPr b="0" i="0" sz="4800" u="none" cap="none" strike="noStrike">
                <a:solidFill>
                  <a:srgbClr val="888888"/>
                </a:solidFill>
                <a:latin typeface="Calibri"/>
                <a:ea typeface="Calibri"/>
                <a:cs typeface="Calibri"/>
                <a:sym typeface="Calibri"/>
              </a:defRPr>
            </a:lvl3pPr>
            <a:lvl4pPr indent="0" lvl="3" marL="0" marR="0" rtl="0" algn="r">
              <a:spcBef>
                <a:spcPts val="0"/>
              </a:spcBef>
              <a:buNone/>
              <a:defRPr b="0" i="0" sz="4800" u="none" cap="none" strike="noStrike">
                <a:solidFill>
                  <a:srgbClr val="888888"/>
                </a:solidFill>
                <a:latin typeface="Calibri"/>
                <a:ea typeface="Calibri"/>
                <a:cs typeface="Calibri"/>
                <a:sym typeface="Calibri"/>
              </a:defRPr>
            </a:lvl4pPr>
            <a:lvl5pPr indent="0" lvl="4" marL="0" marR="0" rtl="0" algn="r">
              <a:spcBef>
                <a:spcPts val="0"/>
              </a:spcBef>
              <a:buNone/>
              <a:defRPr b="0" i="0" sz="4800" u="none" cap="none" strike="noStrike">
                <a:solidFill>
                  <a:srgbClr val="888888"/>
                </a:solidFill>
                <a:latin typeface="Calibri"/>
                <a:ea typeface="Calibri"/>
                <a:cs typeface="Calibri"/>
                <a:sym typeface="Calibri"/>
              </a:defRPr>
            </a:lvl5pPr>
            <a:lvl6pPr indent="0" lvl="5" marL="0" marR="0" rtl="0" algn="r">
              <a:spcBef>
                <a:spcPts val="0"/>
              </a:spcBef>
              <a:buNone/>
              <a:defRPr b="0" i="0" sz="4800" u="none" cap="none" strike="noStrike">
                <a:solidFill>
                  <a:srgbClr val="888888"/>
                </a:solidFill>
                <a:latin typeface="Calibri"/>
                <a:ea typeface="Calibri"/>
                <a:cs typeface="Calibri"/>
                <a:sym typeface="Calibri"/>
              </a:defRPr>
            </a:lvl6pPr>
            <a:lvl7pPr indent="0" lvl="6" marL="0" marR="0" rtl="0" algn="r">
              <a:spcBef>
                <a:spcPts val="0"/>
              </a:spcBef>
              <a:buNone/>
              <a:defRPr b="0" i="0" sz="4800" u="none" cap="none" strike="noStrike">
                <a:solidFill>
                  <a:srgbClr val="888888"/>
                </a:solidFill>
                <a:latin typeface="Calibri"/>
                <a:ea typeface="Calibri"/>
                <a:cs typeface="Calibri"/>
                <a:sym typeface="Calibri"/>
              </a:defRPr>
            </a:lvl7pPr>
            <a:lvl8pPr indent="0" lvl="7" marL="0" marR="0" rtl="0" algn="r">
              <a:spcBef>
                <a:spcPts val="0"/>
              </a:spcBef>
              <a:buNone/>
              <a:defRPr b="0" i="0" sz="4800" u="none" cap="none" strike="noStrike">
                <a:solidFill>
                  <a:srgbClr val="888888"/>
                </a:solidFill>
                <a:latin typeface="Calibri"/>
                <a:ea typeface="Calibri"/>
                <a:cs typeface="Calibri"/>
                <a:sym typeface="Calibri"/>
              </a:defRPr>
            </a:lvl8pPr>
            <a:lvl9pPr indent="0" lvl="8" marL="0" marR="0" rtl="0" algn="r">
              <a:spcBef>
                <a:spcPts val="0"/>
              </a:spcBef>
              <a:buNone/>
              <a:defRPr b="0" i="0" sz="4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png"/><Relationship Id="rId10" Type="http://schemas.openxmlformats.org/officeDocument/2006/relationships/image" Target="../media/image14.png"/><Relationship Id="rId13" Type="http://schemas.openxmlformats.org/officeDocument/2006/relationships/image" Target="../media/image13.png"/><Relationship Id="rId12" Type="http://schemas.openxmlformats.org/officeDocument/2006/relationships/image" Target="../media/image2.png"/><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4.png"/><Relationship Id="rId9" Type="http://schemas.openxmlformats.org/officeDocument/2006/relationships/image" Target="../media/image7.png"/><Relationship Id="rId15" Type="http://schemas.openxmlformats.org/officeDocument/2006/relationships/image" Target="../media/image3.png"/><Relationship Id="rId14" Type="http://schemas.openxmlformats.org/officeDocument/2006/relationships/image" Target="../media/image9.png"/><Relationship Id="rId16" Type="http://schemas.openxmlformats.org/officeDocument/2006/relationships/image" Target="../media/image6.png"/><Relationship Id="rId5" Type="http://schemas.openxmlformats.org/officeDocument/2006/relationships/image" Target="../media/image5.png"/><Relationship Id="rId6" Type="http://schemas.openxmlformats.org/officeDocument/2006/relationships/image" Target="../media/image12.png"/><Relationship Id="rId7" Type="http://schemas.openxmlformats.org/officeDocument/2006/relationships/image" Target="../media/image11.png"/><Relationship Id="rId8"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29" name="Shape 129"/>
        <p:cNvGrpSpPr/>
        <p:nvPr/>
      </p:nvGrpSpPr>
      <p:grpSpPr>
        <a:xfrm>
          <a:off x="0" y="0"/>
          <a:ext cx="0" cy="0"/>
          <a:chOff x="0" y="0"/>
          <a:chExt cx="0" cy="0"/>
        </a:xfrm>
      </p:grpSpPr>
      <p:sp>
        <p:nvSpPr>
          <p:cNvPr id="130" name="Google Shape;130;p25"/>
          <p:cNvSpPr/>
          <p:nvPr/>
        </p:nvSpPr>
        <p:spPr>
          <a:xfrm>
            <a:off x="26517600" y="0"/>
            <a:ext cx="914400" cy="36576000"/>
          </a:xfrm>
          <a:prstGeom prst="rect">
            <a:avLst/>
          </a:prstGeom>
          <a:solidFill>
            <a:srgbClr val="500000"/>
          </a:solidFill>
          <a:ln>
            <a:noFill/>
          </a:ln>
        </p:spPr>
        <p:txBody>
          <a:bodyPr anchorCtr="0" anchor="t" bIns="45700" lIns="91425" spcFirstLastPara="1" rIns="91425" wrap="square" tIns="182875">
            <a:noAutofit/>
          </a:bodyPr>
          <a:lstStyle/>
          <a:p>
            <a:pPr indent="0" lvl="0" marL="0" marR="0" rtl="0" algn="l">
              <a:lnSpc>
                <a:spcPct val="100000"/>
              </a:lnSpc>
              <a:spcBef>
                <a:spcPts val="0"/>
              </a:spcBef>
              <a:spcAft>
                <a:spcPts val="0"/>
              </a:spcAft>
              <a:buClr>
                <a:schemeClr val="dk1"/>
              </a:buClr>
              <a:buSzPts val="4400"/>
              <a:buFont typeface="Calibri"/>
              <a:buNone/>
            </a:pPr>
            <a:r>
              <a:t/>
            </a:r>
            <a:endParaRPr b="0" i="0" sz="4400" u="none" cap="none" strike="noStrike">
              <a:solidFill>
                <a:schemeClr val="dk1"/>
              </a:solidFill>
              <a:latin typeface="Arial"/>
              <a:ea typeface="Arial"/>
              <a:cs typeface="Arial"/>
              <a:sym typeface="Arial"/>
            </a:endParaRPr>
          </a:p>
        </p:txBody>
      </p:sp>
      <p:sp>
        <p:nvSpPr>
          <p:cNvPr id="131" name="Google Shape;131;p25"/>
          <p:cNvSpPr/>
          <p:nvPr/>
        </p:nvSpPr>
        <p:spPr>
          <a:xfrm>
            <a:off x="1" y="0"/>
            <a:ext cx="914400" cy="36576001"/>
          </a:xfrm>
          <a:prstGeom prst="rect">
            <a:avLst/>
          </a:prstGeom>
          <a:solidFill>
            <a:srgbClr val="500000"/>
          </a:solidFill>
          <a:ln>
            <a:noFill/>
          </a:ln>
        </p:spPr>
        <p:txBody>
          <a:bodyPr anchorCtr="0" anchor="t" bIns="45700" lIns="91425" spcFirstLastPara="1" rIns="91425" wrap="square" tIns="182875">
            <a:noAutofit/>
          </a:bodyPr>
          <a:lstStyle/>
          <a:p>
            <a:pPr indent="0" lvl="0" marL="0" marR="0" rtl="0" algn="l">
              <a:lnSpc>
                <a:spcPct val="100000"/>
              </a:lnSpc>
              <a:spcBef>
                <a:spcPts val="0"/>
              </a:spcBef>
              <a:spcAft>
                <a:spcPts val="0"/>
              </a:spcAft>
              <a:buClr>
                <a:schemeClr val="dk1"/>
              </a:buClr>
              <a:buSzPts val="4400"/>
              <a:buFont typeface="Calibri"/>
              <a:buNone/>
            </a:pPr>
            <a:r>
              <a:t/>
            </a:r>
            <a:endParaRPr b="0" i="0" sz="4400" u="none" cap="none" strike="noStrike">
              <a:solidFill>
                <a:schemeClr val="dk1"/>
              </a:solidFill>
              <a:latin typeface="Arial"/>
              <a:ea typeface="Arial"/>
              <a:cs typeface="Arial"/>
              <a:sym typeface="Arial"/>
            </a:endParaRPr>
          </a:p>
        </p:txBody>
      </p:sp>
      <p:sp>
        <p:nvSpPr>
          <p:cNvPr id="132" name="Google Shape;132;p25"/>
          <p:cNvSpPr/>
          <p:nvPr/>
        </p:nvSpPr>
        <p:spPr>
          <a:xfrm>
            <a:off x="0" y="2"/>
            <a:ext cx="27353428" cy="2538304"/>
          </a:xfrm>
          <a:prstGeom prst="rect">
            <a:avLst/>
          </a:prstGeom>
          <a:solidFill>
            <a:srgbClr val="500000"/>
          </a:solidFill>
          <a:ln>
            <a:noFill/>
          </a:ln>
        </p:spPr>
        <p:txBody>
          <a:bodyPr anchorCtr="0" anchor="t" bIns="274300" lIns="91425" spcFirstLastPara="1" rIns="91425" wrap="square" tIns="274300">
            <a:noAutofit/>
          </a:bodyPr>
          <a:lstStyle/>
          <a:p>
            <a:pPr indent="0" lvl="0" marL="0" marR="0" rtl="0" algn="ctr">
              <a:spcBef>
                <a:spcPts val="0"/>
              </a:spcBef>
              <a:spcAft>
                <a:spcPts val="0"/>
              </a:spcAft>
              <a:buNone/>
            </a:pPr>
            <a:r>
              <a:rPr b="1" lang="en" sz="5400">
                <a:solidFill>
                  <a:schemeClr val="lt1"/>
                </a:solidFill>
              </a:rPr>
              <a:t>Animation in Cell Biology Learning Content</a:t>
            </a:r>
            <a:endParaRPr/>
          </a:p>
          <a:p>
            <a:pPr indent="0" lvl="0" marL="0" marR="0" rtl="0" algn="ctr">
              <a:spcBef>
                <a:spcPts val="600"/>
              </a:spcBef>
              <a:spcAft>
                <a:spcPts val="0"/>
              </a:spcAft>
              <a:buClr>
                <a:srgbClr val="000000"/>
              </a:buClr>
              <a:buFont typeface="Arial"/>
              <a:buNone/>
            </a:pPr>
            <a:r>
              <a:rPr b="0" i="0" lang="en" sz="3200" u="none" cap="none" strike="noStrike">
                <a:solidFill>
                  <a:schemeClr val="lt1"/>
                </a:solidFill>
                <a:latin typeface="Calibri"/>
                <a:ea typeface="Calibri"/>
                <a:cs typeface="Calibri"/>
                <a:sym typeface="Calibri"/>
              </a:rPr>
              <a:t>Sri Charan Challa, Hao Yu Miao, Kunping Huang, Chiou-Jiin Huang, Han-Hsien Huang, Ming</a:t>
            </a:r>
            <a:r>
              <a:rPr lang="en" sz="3200">
                <a:solidFill>
                  <a:schemeClr val="lt1"/>
                </a:solidFill>
                <a:latin typeface="Calibri"/>
                <a:ea typeface="Calibri"/>
                <a:cs typeface="Calibri"/>
                <a:sym typeface="Calibri"/>
              </a:rPr>
              <a:t>-Hsien Chien</a:t>
            </a:r>
            <a:r>
              <a:rPr b="0" i="0" lang="en" sz="3200" u="none" cap="none" strike="noStrike">
                <a:solidFill>
                  <a:schemeClr val="lt1"/>
                </a:solidFill>
                <a:latin typeface="Calibri"/>
                <a:ea typeface="Calibri"/>
                <a:cs typeface="Calibri"/>
                <a:sym typeface="Calibri"/>
              </a:rPr>
              <a:t> </a:t>
            </a:r>
            <a:endParaRPr/>
          </a:p>
          <a:p>
            <a:pPr indent="0" lvl="0" marL="0" marR="0" rtl="0" algn="ctr">
              <a:spcBef>
                <a:spcPts val="0"/>
              </a:spcBef>
              <a:spcAft>
                <a:spcPts val="0"/>
              </a:spcAft>
              <a:buNone/>
            </a:pPr>
            <a:r>
              <a:rPr b="0" i="0" lang="en" sz="3200" u="none" cap="none" strike="noStrike">
                <a:solidFill>
                  <a:schemeClr val="lt1"/>
                </a:solidFill>
                <a:latin typeface="Calibri"/>
                <a:ea typeface="Calibri"/>
                <a:cs typeface="Calibri"/>
                <a:sym typeface="Calibri"/>
              </a:rPr>
              <a:t>Dept. of Computer Science and Engineering, Texas A&amp;M University</a:t>
            </a:r>
            <a:endParaRPr b="1" i="0" sz="32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4400"/>
              <a:buFont typeface="Calibri"/>
              <a:buNone/>
            </a:pPr>
            <a:r>
              <a:t/>
            </a:r>
            <a:endParaRPr b="0" i="0" sz="4400" u="none" cap="none" strike="noStrike">
              <a:solidFill>
                <a:schemeClr val="dk1"/>
              </a:solidFill>
              <a:latin typeface="Arial"/>
              <a:ea typeface="Arial"/>
              <a:cs typeface="Arial"/>
              <a:sym typeface="Arial"/>
            </a:endParaRPr>
          </a:p>
        </p:txBody>
      </p:sp>
      <p:sp>
        <p:nvSpPr>
          <p:cNvPr id="133" name="Google Shape;133;p25"/>
          <p:cNvSpPr/>
          <p:nvPr/>
        </p:nvSpPr>
        <p:spPr>
          <a:xfrm>
            <a:off x="0" y="12155"/>
            <a:ext cx="210766" cy="1167180"/>
          </a:xfrm>
          <a:prstGeom prst="rect">
            <a:avLst/>
          </a:prstGeom>
          <a:noFill/>
          <a:ln>
            <a:noFill/>
          </a:ln>
        </p:spPr>
        <p:txBody>
          <a:bodyPr anchorCtr="0" anchor="ctr" bIns="52150" lIns="104325" spcFirstLastPara="1" rIns="104325" wrap="square" tIns="52150">
            <a:noAutofit/>
          </a:bodyPr>
          <a:lstStyle/>
          <a:p>
            <a:pPr indent="0" lvl="0" marL="0" marR="0" rtl="0" algn="l">
              <a:spcBef>
                <a:spcPts val="0"/>
              </a:spcBef>
              <a:spcAft>
                <a:spcPts val="0"/>
              </a:spcAft>
              <a:buNone/>
            </a:pPr>
            <a:r>
              <a:t/>
            </a:r>
            <a:endParaRPr sz="7200">
              <a:solidFill>
                <a:schemeClr val="dk1"/>
              </a:solidFill>
              <a:latin typeface="Calibri"/>
              <a:ea typeface="Calibri"/>
              <a:cs typeface="Calibri"/>
              <a:sym typeface="Calibri"/>
            </a:endParaRPr>
          </a:p>
        </p:txBody>
      </p:sp>
      <p:sp>
        <p:nvSpPr>
          <p:cNvPr id="134" name="Google Shape;134;p25"/>
          <p:cNvSpPr/>
          <p:nvPr/>
        </p:nvSpPr>
        <p:spPr>
          <a:xfrm>
            <a:off x="984152" y="17917348"/>
            <a:ext cx="10058400" cy="804600"/>
          </a:xfrm>
          <a:prstGeom prst="roundRect">
            <a:avLst>
              <a:gd fmla="val 16667" name="adj"/>
            </a:avLst>
          </a:prstGeom>
          <a:gradFill>
            <a:gsLst>
              <a:gs pos="0">
                <a:srgbClr val="5D427D"/>
              </a:gs>
              <a:gs pos="80000">
                <a:srgbClr val="7A57A5"/>
              </a:gs>
              <a:gs pos="100000">
                <a:srgbClr val="7A56A7"/>
              </a:gs>
            </a:gsLst>
            <a:lin ang="16200000" scaled="0"/>
          </a:gradFill>
          <a:ln cap="flat" cmpd="sng" w="9525">
            <a:solidFill>
              <a:srgbClr val="7C5F9F"/>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52150" lIns="104325" spcFirstLastPara="1" rIns="104325" wrap="square" tIns="52150">
            <a:noAutofit/>
          </a:bodyPr>
          <a:lstStyle/>
          <a:p>
            <a:pPr indent="0" lvl="0" marL="0" marR="0" rtl="0" algn="ctr">
              <a:spcBef>
                <a:spcPts val="0"/>
              </a:spcBef>
              <a:spcAft>
                <a:spcPts val="0"/>
              </a:spcAft>
              <a:buNone/>
            </a:pPr>
            <a:r>
              <a:rPr b="1" lang="en" sz="3600">
                <a:solidFill>
                  <a:schemeClr val="lt1"/>
                </a:solidFill>
                <a:latin typeface="Arial"/>
                <a:ea typeface="Arial"/>
                <a:cs typeface="Arial"/>
                <a:sym typeface="Arial"/>
              </a:rPr>
              <a:t>Overall Diagram</a:t>
            </a:r>
            <a:endParaRPr/>
          </a:p>
        </p:txBody>
      </p:sp>
      <p:pic>
        <p:nvPicPr>
          <p:cNvPr descr="CSEN-logo-maroon.jpg" id="135" name="Google Shape;135;p25"/>
          <p:cNvPicPr preferRelativeResize="0"/>
          <p:nvPr/>
        </p:nvPicPr>
        <p:blipFill rotWithShape="1">
          <a:blip r:embed="rId3">
            <a:alphaModFix/>
          </a:blip>
          <a:srcRect b="0" l="0" r="0" t="0"/>
          <a:stretch/>
        </p:blipFill>
        <p:spPr>
          <a:xfrm>
            <a:off x="21761525" y="165025"/>
            <a:ext cx="5413375" cy="1014306"/>
          </a:xfrm>
          <a:prstGeom prst="rect">
            <a:avLst/>
          </a:prstGeom>
          <a:noFill/>
          <a:ln>
            <a:noFill/>
          </a:ln>
        </p:spPr>
      </p:pic>
      <p:sp>
        <p:nvSpPr>
          <p:cNvPr id="136" name="Google Shape;136;p25"/>
          <p:cNvSpPr/>
          <p:nvPr/>
        </p:nvSpPr>
        <p:spPr>
          <a:xfrm>
            <a:off x="0" y="35561700"/>
            <a:ext cx="27433200" cy="1014300"/>
          </a:xfrm>
          <a:prstGeom prst="rect">
            <a:avLst/>
          </a:prstGeom>
          <a:solidFill>
            <a:srgbClr val="500000"/>
          </a:solidFill>
          <a:ln>
            <a:noFill/>
          </a:ln>
        </p:spPr>
        <p:txBody>
          <a:bodyPr anchorCtr="0" anchor="t" bIns="45700" lIns="91425" spcFirstLastPara="1" rIns="91425" wrap="square" tIns="182875">
            <a:noAutofit/>
          </a:bodyPr>
          <a:lstStyle/>
          <a:p>
            <a:pPr indent="0" lvl="0" marL="0" marR="0" rtl="0" algn="l">
              <a:lnSpc>
                <a:spcPct val="100000"/>
              </a:lnSpc>
              <a:spcBef>
                <a:spcPts val="0"/>
              </a:spcBef>
              <a:spcAft>
                <a:spcPts val="0"/>
              </a:spcAft>
              <a:buClr>
                <a:schemeClr val="dk1"/>
              </a:buClr>
              <a:buSzPts val="4400"/>
              <a:buFont typeface="Calibri"/>
              <a:buNone/>
            </a:pPr>
            <a:r>
              <a:t/>
            </a:r>
            <a:endParaRPr b="0" i="0" sz="4400" u="none" cap="none" strike="noStrike">
              <a:solidFill>
                <a:schemeClr val="dk1"/>
              </a:solidFill>
              <a:latin typeface="Arial"/>
              <a:ea typeface="Arial"/>
              <a:cs typeface="Arial"/>
              <a:sym typeface="Arial"/>
            </a:endParaRPr>
          </a:p>
        </p:txBody>
      </p:sp>
      <p:sp>
        <p:nvSpPr>
          <p:cNvPr id="137" name="Google Shape;137;p25"/>
          <p:cNvSpPr txBox="1"/>
          <p:nvPr/>
        </p:nvSpPr>
        <p:spPr>
          <a:xfrm>
            <a:off x="1114507" y="19019573"/>
            <a:ext cx="9884100" cy="2756700"/>
          </a:xfrm>
          <a:prstGeom prst="rect">
            <a:avLst/>
          </a:prstGeom>
          <a:noFill/>
          <a:ln>
            <a:noFill/>
          </a:ln>
        </p:spPr>
        <p:txBody>
          <a:bodyPr anchorCtr="0" anchor="t" bIns="46700" lIns="93425" spcFirstLastPara="1" rIns="93425" wrap="square" tIns="46700">
            <a:noAutofit/>
          </a:bodyPr>
          <a:lstStyle/>
          <a:p>
            <a:pPr indent="-342900" lvl="0" marL="342900" marR="0" rtl="0" algn="just">
              <a:spcBef>
                <a:spcPts val="600"/>
              </a:spcBef>
              <a:spcAft>
                <a:spcPts val="0"/>
              </a:spcAft>
              <a:buClr>
                <a:schemeClr val="dk1"/>
              </a:buClr>
              <a:buSzPts val="2800"/>
              <a:buFont typeface="Noto Sans Symbols"/>
              <a:buChar char="⮚"/>
            </a:pPr>
            <a:r>
              <a:rPr lang="en" sz="2800">
                <a:solidFill>
                  <a:schemeClr val="dk1"/>
                </a:solidFill>
              </a:rPr>
              <a:t>The project is ran on StepStone, which is has limited internet access, so the </a:t>
            </a:r>
            <a:r>
              <a:rPr lang="en" sz="2800">
                <a:solidFill>
                  <a:schemeClr val="dk1"/>
                </a:solidFill>
              </a:rPr>
              <a:t>diagram</a:t>
            </a:r>
            <a:r>
              <a:rPr lang="en" sz="2800">
                <a:solidFill>
                  <a:schemeClr val="dk1"/>
                </a:solidFill>
              </a:rPr>
              <a:t> is simple</a:t>
            </a:r>
            <a:endParaRPr sz="2800">
              <a:solidFill>
                <a:schemeClr val="dk1"/>
              </a:solidFill>
            </a:endParaRPr>
          </a:p>
        </p:txBody>
      </p:sp>
      <p:sp>
        <p:nvSpPr>
          <p:cNvPr id="138" name="Google Shape;138;p25"/>
          <p:cNvSpPr/>
          <p:nvPr/>
        </p:nvSpPr>
        <p:spPr>
          <a:xfrm>
            <a:off x="2947886" y="30333603"/>
            <a:ext cx="720900" cy="699900"/>
          </a:xfrm>
          <a:prstGeom prst="roundRect">
            <a:avLst>
              <a:gd fmla="val 16667" name="adj"/>
            </a:avLst>
          </a:prstGeom>
          <a:noFill/>
          <a:ln>
            <a:noFill/>
          </a:ln>
        </p:spPr>
        <p:txBody>
          <a:bodyPr anchorCtr="0" anchor="ctr" bIns="52150" lIns="104325" spcFirstLastPara="1" rIns="104325" wrap="square" tIns="52150">
            <a:noAutofit/>
          </a:bodyPr>
          <a:lstStyle/>
          <a:p>
            <a:pPr indent="0" lvl="0" marL="0" marR="0" rtl="0" algn="ctr">
              <a:spcBef>
                <a:spcPts val="0"/>
              </a:spcBef>
              <a:spcAft>
                <a:spcPts val="0"/>
              </a:spcAft>
              <a:buNone/>
            </a:pPr>
            <a:r>
              <a:t/>
            </a:r>
            <a:endParaRPr sz="2000">
              <a:solidFill>
                <a:schemeClr val="dk1"/>
              </a:solidFill>
              <a:latin typeface="Arial"/>
              <a:ea typeface="Arial"/>
              <a:cs typeface="Arial"/>
              <a:sym typeface="Arial"/>
            </a:endParaRPr>
          </a:p>
        </p:txBody>
      </p:sp>
      <p:sp>
        <p:nvSpPr>
          <p:cNvPr id="139" name="Google Shape;139;p25"/>
          <p:cNvSpPr/>
          <p:nvPr/>
        </p:nvSpPr>
        <p:spPr>
          <a:xfrm>
            <a:off x="7445272" y="31628678"/>
            <a:ext cx="720900" cy="699900"/>
          </a:xfrm>
          <a:prstGeom prst="roundRect">
            <a:avLst>
              <a:gd fmla="val 16667" name="adj"/>
            </a:avLst>
          </a:prstGeom>
          <a:noFill/>
          <a:ln>
            <a:noFill/>
          </a:ln>
        </p:spPr>
        <p:txBody>
          <a:bodyPr anchorCtr="0" anchor="ctr" bIns="52150" lIns="104325" spcFirstLastPara="1" rIns="104325" wrap="square" tIns="52150">
            <a:noAutofit/>
          </a:bodyPr>
          <a:lstStyle/>
          <a:p>
            <a:pPr indent="0" lvl="0" marL="0" marR="0" rtl="0" algn="ctr">
              <a:spcBef>
                <a:spcPts val="0"/>
              </a:spcBef>
              <a:spcAft>
                <a:spcPts val="0"/>
              </a:spcAft>
              <a:buNone/>
            </a:pPr>
            <a:r>
              <a:t/>
            </a:r>
            <a:endParaRPr sz="2000">
              <a:solidFill>
                <a:schemeClr val="dk1"/>
              </a:solidFill>
              <a:latin typeface="Arial"/>
              <a:ea typeface="Arial"/>
              <a:cs typeface="Arial"/>
              <a:sym typeface="Arial"/>
            </a:endParaRPr>
          </a:p>
        </p:txBody>
      </p:sp>
      <p:sp>
        <p:nvSpPr>
          <p:cNvPr id="140" name="Google Shape;140;p25"/>
          <p:cNvSpPr/>
          <p:nvPr/>
        </p:nvSpPr>
        <p:spPr>
          <a:xfrm>
            <a:off x="984159" y="2700528"/>
            <a:ext cx="10058400" cy="804672"/>
          </a:xfrm>
          <a:prstGeom prst="roundRect">
            <a:avLst>
              <a:gd fmla="val 16667" name="adj"/>
            </a:avLst>
          </a:prstGeom>
          <a:gradFill>
            <a:gsLst>
              <a:gs pos="0">
                <a:srgbClr val="5D427D"/>
              </a:gs>
              <a:gs pos="80000">
                <a:srgbClr val="7A57A5"/>
              </a:gs>
              <a:gs pos="100000">
                <a:srgbClr val="7A56A7"/>
              </a:gs>
            </a:gsLst>
            <a:lin ang="16200000" scaled="0"/>
          </a:gradFill>
          <a:ln cap="flat" cmpd="sng" w="9525">
            <a:solidFill>
              <a:srgbClr val="7C5F9F"/>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52150" lIns="104325" spcFirstLastPara="1" rIns="104325" wrap="square" tIns="52150">
            <a:noAutofit/>
          </a:bodyPr>
          <a:lstStyle/>
          <a:p>
            <a:pPr indent="0" lvl="0" marL="0" marR="0" rtl="0" algn="ctr">
              <a:spcBef>
                <a:spcPts val="0"/>
              </a:spcBef>
              <a:spcAft>
                <a:spcPts val="0"/>
              </a:spcAft>
              <a:buNone/>
            </a:pPr>
            <a:r>
              <a:rPr b="1" lang="en" sz="3600">
                <a:solidFill>
                  <a:schemeClr val="lt1"/>
                </a:solidFill>
                <a:latin typeface="Arial"/>
                <a:ea typeface="Arial"/>
                <a:cs typeface="Arial"/>
                <a:sym typeface="Arial"/>
              </a:rPr>
              <a:t>Introduction </a:t>
            </a:r>
            <a:endParaRPr/>
          </a:p>
        </p:txBody>
      </p:sp>
      <p:sp>
        <p:nvSpPr>
          <p:cNvPr id="141" name="Google Shape;141;p25"/>
          <p:cNvSpPr txBox="1"/>
          <p:nvPr/>
        </p:nvSpPr>
        <p:spPr>
          <a:xfrm>
            <a:off x="1081187" y="3836965"/>
            <a:ext cx="9958500" cy="4357200"/>
          </a:xfrm>
          <a:prstGeom prst="rect">
            <a:avLst/>
          </a:prstGeom>
          <a:noFill/>
          <a:ln>
            <a:noFill/>
          </a:ln>
        </p:spPr>
        <p:txBody>
          <a:bodyPr anchorCtr="0" anchor="t" bIns="46700" lIns="93425" spcFirstLastPara="1" rIns="93425" wrap="square" tIns="46700">
            <a:noAutofit/>
          </a:bodyPr>
          <a:lstStyle/>
          <a:p>
            <a:pPr indent="-342900" lvl="0" marL="342900" marR="0" rtl="0" algn="just">
              <a:spcBef>
                <a:spcPts val="0"/>
              </a:spcBef>
              <a:spcAft>
                <a:spcPts val="0"/>
              </a:spcAft>
              <a:buClr>
                <a:schemeClr val="dk1"/>
              </a:buClr>
              <a:buSzPts val="2800"/>
              <a:buFont typeface="Noto Sans Symbols"/>
              <a:buChar char="⮚"/>
            </a:pPr>
            <a:r>
              <a:rPr b="0" lang="en" sz="2800" u="none">
                <a:solidFill>
                  <a:schemeClr val="dk1"/>
                </a:solidFill>
                <a:latin typeface="Arial"/>
                <a:ea typeface="Arial"/>
                <a:cs typeface="Arial"/>
                <a:sym typeface="Arial"/>
              </a:rPr>
              <a:t>Our team </a:t>
            </a:r>
            <a:r>
              <a:rPr lang="en" sz="2800">
                <a:solidFill>
                  <a:schemeClr val="dk1"/>
                </a:solidFill>
              </a:rPr>
              <a:t>updated the front-end of a legacy project</a:t>
            </a:r>
            <a:endParaRPr/>
          </a:p>
          <a:p>
            <a:pPr indent="-342900" lvl="0" marL="342900" marR="0" rtl="0" algn="just">
              <a:spcBef>
                <a:spcPts val="600"/>
              </a:spcBef>
              <a:spcAft>
                <a:spcPts val="0"/>
              </a:spcAft>
              <a:buClr>
                <a:schemeClr val="dk1"/>
              </a:buClr>
              <a:buSzPts val="2800"/>
              <a:buFont typeface="Noto Sans Symbols"/>
              <a:buChar char="⮚"/>
            </a:pPr>
            <a:r>
              <a:rPr lang="en" sz="2800">
                <a:solidFill>
                  <a:schemeClr val="dk1"/>
                </a:solidFill>
              </a:rPr>
              <a:t>Frontend is </a:t>
            </a:r>
            <a:r>
              <a:rPr b="1" lang="en" sz="2800" u="none">
                <a:solidFill>
                  <a:schemeClr val="dk1"/>
                </a:solidFill>
                <a:latin typeface="Arial"/>
                <a:ea typeface="Arial"/>
                <a:cs typeface="Arial"/>
                <a:sym typeface="Arial"/>
              </a:rPr>
              <a:t>Ajax</a:t>
            </a:r>
            <a:r>
              <a:rPr b="0" lang="en" sz="2800" u="none">
                <a:solidFill>
                  <a:schemeClr val="dk1"/>
                </a:solidFill>
                <a:latin typeface="Arial"/>
                <a:ea typeface="Arial"/>
                <a:cs typeface="Arial"/>
                <a:sym typeface="Arial"/>
              </a:rPr>
              <a:t> based  with </a:t>
            </a:r>
            <a:r>
              <a:rPr b="1" lang="en" sz="2800" u="none">
                <a:solidFill>
                  <a:schemeClr val="dk1"/>
                </a:solidFill>
                <a:latin typeface="Arial"/>
                <a:ea typeface="Arial"/>
                <a:cs typeface="Arial"/>
                <a:sym typeface="Arial"/>
              </a:rPr>
              <a:t>HTML</a:t>
            </a:r>
            <a:r>
              <a:rPr b="1" lang="en" sz="2800">
                <a:solidFill>
                  <a:schemeClr val="dk1"/>
                </a:solidFill>
              </a:rPr>
              <a:t>, </a:t>
            </a:r>
            <a:r>
              <a:rPr b="1" lang="en" sz="2800" u="none">
                <a:solidFill>
                  <a:schemeClr val="dk1"/>
                </a:solidFill>
                <a:latin typeface="Arial"/>
                <a:ea typeface="Arial"/>
                <a:cs typeface="Arial"/>
                <a:sym typeface="Arial"/>
              </a:rPr>
              <a:t>CSS</a:t>
            </a:r>
            <a:r>
              <a:rPr b="1" lang="en" sz="2800">
                <a:solidFill>
                  <a:schemeClr val="dk1"/>
                </a:solidFill>
              </a:rPr>
              <a:t>, </a:t>
            </a:r>
            <a:r>
              <a:rPr lang="en" sz="2800">
                <a:solidFill>
                  <a:schemeClr val="dk1"/>
                </a:solidFill>
              </a:rPr>
              <a:t>and </a:t>
            </a:r>
            <a:r>
              <a:rPr b="1" lang="en" sz="2800" u="none">
                <a:solidFill>
                  <a:schemeClr val="dk1"/>
                </a:solidFill>
                <a:latin typeface="Arial"/>
                <a:ea typeface="Arial"/>
                <a:cs typeface="Arial"/>
                <a:sym typeface="Arial"/>
              </a:rPr>
              <a:t>jQu</a:t>
            </a:r>
            <a:r>
              <a:rPr b="1" lang="en" sz="2800">
                <a:solidFill>
                  <a:schemeClr val="dk1"/>
                </a:solidFill>
              </a:rPr>
              <a:t>er</a:t>
            </a:r>
            <a:r>
              <a:rPr b="1" lang="en" sz="2800" u="none">
                <a:solidFill>
                  <a:schemeClr val="dk1"/>
                </a:solidFill>
                <a:latin typeface="Arial"/>
                <a:ea typeface="Arial"/>
                <a:cs typeface="Arial"/>
                <a:sym typeface="Arial"/>
              </a:rPr>
              <a:t>y </a:t>
            </a:r>
            <a:endParaRPr b="1" sz="2800" u="none">
              <a:solidFill>
                <a:schemeClr val="dk1"/>
              </a:solidFill>
              <a:latin typeface="Arial"/>
              <a:ea typeface="Arial"/>
              <a:cs typeface="Arial"/>
              <a:sym typeface="Arial"/>
            </a:endParaRPr>
          </a:p>
          <a:p>
            <a:pPr indent="-342900" lvl="0" marL="342900" marR="0" rtl="0" algn="just">
              <a:spcBef>
                <a:spcPts val="600"/>
              </a:spcBef>
              <a:spcAft>
                <a:spcPts val="0"/>
              </a:spcAft>
              <a:buClr>
                <a:schemeClr val="dk1"/>
              </a:buClr>
              <a:buSzPts val="2800"/>
              <a:buFont typeface="Noto Sans Symbols"/>
              <a:buChar char="⮚"/>
            </a:pPr>
            <a:r>
              <a:rPr b="0" lang="en" sz="2800" u="none">
                <a:solidFill>
                  <a:schemeClr val="dk1"/>
                </a:solidFill>
                <a:latin typeface="Arial"/>
                <a:ea typeface="Arial"/>
                <a:cs typeface="Arial"/>
                <a:sym typeface="Arial"/>
              </a:rPr>
              <a:t>Application is deployed on </a:t>
            </a:r>
            <a:r>
              <a:rPr b="1" lang="en" sz="2800">
                <a:solidFill>
                  <a:schemeClr val="dk1"/>
                </a:solidFill>
              </a:rPr>
              <a:t>StepStone</a:t>
            </a:r>
            <a:r>
              <a:rPr b="0" lang="en" sz="2800" u="none">
                <a:solidFill>
                  <a:schemeClr val="dk1"/>
                </a:solidFill>
                <a:latin typeface="Arial"/>
                <a:ea typeface="Arial"/>
                <a:cs typeface="Arial"/>
                <a:sym typeface="Arial"/>
              </a:rPr>
              <a:t>.</a:t>
            </a:r>
            <a:endParaRPr b="0" sz="2800" u="none">
              <a:solidFill>
                <a:schemeClr val="dk1"/>
              </a:solidFill>
              <a:latin typeface="Arial"/>
              <a:ea typeface="Arial"/>
              <a:cs typeface="Arial"/>
              <a:sym typeface="Arial"/>
            </a:endParaRPr>
          </a:p>
          <a:p>
            <a:pPr indent="-342900" lvl="0" marL="342900" marR="0" rtl="0" algn="just">
              <a:spcBef>
                <a:spcPts val="600"/>
              </a:spcBef>
              <a:spcAft>
                <a:spcPts val="0"/>
              </a:spcAft>
              <a:buClr>
                <a:schemeClr val="dk1"/>
              </a:buClr>
              <a:buSzPts val="2800"/>
              <a:buChar char="⮚"/>
            </a:pPr>
            <a:r>
              <a:rPr lang="en" sz="2800">
                <a:solidFill>
                  <a:schemeClr val="dk1"/>
                </a:solidFill>
              </a:rPr>
              <a:t>We implemented new features in three types of slides: Drag and drop slides, </a:t>
            </a:r>
            <a:r>
              <a:rPr lang="en" sz="2800">
                <a:solidFill>
                  <a:schemeClr val="dk1"/>
                </a:solidFill>
              </a:rPr>
              <a:t>Matching</a:t>
            </a:r>
            <a:r>
              <a:rPr lang="en" sz="2800">
                <a:solidFill>
                  <a:schemeClr val="dk1"/>
                </a:solidFill>
              </a:rPr>
              <a:t> slides and Clicking slides.</a:t>
            </a:r>
            <a:endParaRPr sz="2800">
              <a:solidFill>
                <a:schemeClr val="dk1"/>
              </a:solidFill>
            </a:endParaRPr>
          </a:p>
          <a:p>
            <a:pPr indent="-165100" lvl="0" marL="342900" marR="0" rtl="0" algn="just">
              <a:spcBef>
                <a:spcPts val="600"/>
              </a:spcBef>
              <a:spcAft>
                <a:spcPts val="0"/>
              </a:spcAft>
              <a:buClr>
                <a:schemeClr val="dk1"/>
              </a:buClr>
              <a:buSzPts val="2800"/>
              <a:buFont typeface="Noto Sans Symbols"/>
              <a:buNone/>
            </a:pPr>
            <a:r>
              <a:t/>
            </a:r>
            <a:endParaRPr b="0" i="1" sz="2800" u="none">
              <a:solidFill>
                <a:schemeClr val="dk1"/>
              </a:solidFill>
              <a:latin typeface="Arial"/>
              <a:ea typeface="Arial"/>
              <a:cs typeface="Arial"/>
              <a:sym typeface="Arial"/>
            </a:endParaRPr>
          </a:p>
        </p:txBody>
      </p:sp>
      <p:sp>
        <p:nvSpPr>
          <p:cNvPr id="142" name="Google Shape;142;p25"/>
          <p:cNvSpPr/>
          <p:nvPr/>
        </p:nvSpPr>
        <p:spPr>
          <a:xfrm>
            <a:off x="934167" y="7696837"/>
            <a:ext cx="10058400" cy="804600"/>
          </a:xfrm>
          <a:prstGeom prst="roundRect">
            <a:avLst>
              <a:gd fmla="val 16667" name="adj"/>
            </a:avLst>
          </a:prstGeom>
          <a:gradFill>
            <a:gsLst>
              <a:gs pos="0">
                <a:srgbClr val="5D427D"/>
              </a:gs>
              <a:gs pos="80000">
                <a:srgbClr val="7A57A5"/>
              </a:gs>
              <a:gs pos="100000">
                <a:srgbClr val="7A56A7"/>
              </a:gs>
            </a:gsLst>
            <a:lin ang="16200000" scaled="0"/>
          </a:gradFill>
          <a:ln cap="flat" cmpd="sng" w="9525">
            <a:solidFill>
              <a:srgbClr val="7C5F9F"/>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52150" lIns="104325" spcFirstLastPara="1" rIns="104325" wrap="square" tIns="52150">
            <a:noAutofit/>
          </a:bodyPr>
          <a:lstStyle/>
          <a:p>
            <a:pPr indent="0" lvl="0" marL="0" marR="0" rtl="0" algn="ctr">
              <a:spcBef>
                <a:spcPts val="0"/>
              </a:spcBef>
              <a:spcAft>
                <a:spcPts val="0"/>
              </a:spcAft>
              <a:buNone/>
            </a:pPr>
            <a:r>
              <a:rPr b="1" lang="en" sz="3600">
                <a:solidFill>
                  <a:schemeClr val="lt1"/>
                </a:solidFill>
                <a:latin typeface="Arial"/>
                <a:ea typeface="Arial"/>
                <a:cs typeface="Arial"/>
                <a:sym typeface="Arial"/>
              </a:rPr>
              <a:t>Agile Workflow</a:t>
            </a:r>
            <a:endParaRPr b="1" sz="3600">
              <a:solidFill>
                <a:schemeClr val="lt1"/>
              </a:solidFill>
              <a:latin typeface="Arial"/>
              <a:ea typeface="Arial"/>
              <a:cs typeface="Arial"/>
              <a:sym typeface="Arial"/>
            </a:endParaRPr>
          </a:p>
        </p:txBody>
      </p:sp>
      <p:sp>
        <p:nvSpPr>
          <p:cNvPr id="143" name="Google Shape;143;p25"/>
          <p:cNvSpPr/>
          <p:nvPr/>
        </p:nvSpPr>
        <p:spPr>
          <a:xfrm rot="-5400000">
            <a:off x="13471950" y="12578714"/>
            <a:ext cx="1170900" cy="26751600"/>
          </a:xfrm>
          <a:prstGeom prst="rect">
            <a:avLst/>
          </a:prstGeom>
          <a:solidFill>
            <a:srgbClr val="500000"/>
          </a:solidFill>
          <a:ln>
            <a:noFill/>
          </a:ln>
        </p:spPr>
        <p:txBody>
          <a:bodyPr anchorCtr="0" anchor="t" bIns="45700" lIns="91425" spcFirstLastPara="1" rIns="91425" wrap="square" tIns="182875">
            <a:noAutofit/>
          </a:bodyPr>
          <a:lstStyle/>
          <a:p>
            <a:pPr indent="0" lvl="0" marL="0" marR="0" rtl="0" algn="l">
              <a:lnSpc>
                <a:spcPct val="100000"/>
              </a:lnSpc>
              <a:spcBef>
                <a:spcPts val="0"/>
              </a:spcBef>
              <a:spcAft>
                <a:spcPts val="0"/>
              </a:spcAft>
              <a:buClr>
                <a:schemeClr val="dk1"/>
              </a:buClr>
              <a:buSzPts val="4400"/>
              <a:buFont typeface="Calibri"/>
              <a:buNone/>
            </a:pPr>
            <a:r>
              <a:t/>
            </a:r>
            <a:endParaRPr b="0" i="0" sz="4400" u="none" cap="none" strike="noStrike">
              <a:solidFill>
                <a:schemeClr val="dk1"/>
              </a:solidFill>
              <a:latin typeface="Arial"/>
              <a:ea typeface="Arial"/>
              <a:cs typeface="Arial"/>
              <a:sym typeface="Arial"/>
            </a:endParaRPr>
          </a:p>
        </p:txBody>
      </p:sp>
      <p:sp>
        <p:nvSpPr>
          <p:cNvPr id="144" name="Google Shape;144;p25"/>
          <p:cNvSpPr/>
          <p:nvPr/>
        </p:nvSpPr>
        <p:spPr>
          <a:xfrm>
            <a:off x="12184532" y="2700528"/>
            <a:ext cx="14264640" cy="804672"/>
          </a:xfrm>
          <a:prstGeom prst="roundRect">
            <a:avLst>
              <a:gd fmla="val 16667" name="adj"/>
            </a:avLst>
          </a:prstGeom>
          <a:gradFill>
            <a:gsLst>
              <a:gs pos="0">
                <a:srgbClr val="5D427D"/>
              </a:gs>
              <a:gs pos="80000">
                <a:srgbClr val="7A57A5"/>
              </a:gs>
              <a:gs pos="100000">
                <a:srgbClr val="7A56A7"/>
              </a:gs>
            </a:gsLst>
            <a:lin ang="16200000" scaled="0"/>
          </a:gradFill>
          <a:ln cap="flat" cmpd="sng" w="9525">
            <a:solidFill>
              <a:srgbClr val="7C5F9F"/>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52150" lIns="104325" spcFirstLastPara="1" rIns="104325" wrap="square" tIns="52150">
            <a:noAutofit/>
          </a:bodyPr>
          <a:lstStyle/>
          <a:p>
            <a:pPr indent="0" lvl="0" marL="0" marR="0" rtl="0" algn="ctr">
              <a:spcBef>
                <a:spcPts val="0"/>
              </a:spcBef>
              <a:spcAft>
                <a:spcPts val="0"/>
              </a:spcAft>
              <a:buNone/>
            </a:pPr>
            <a:r>
              <a:rPr b="1" lang="en" sz="3600">
                <a:solidFill>
                  <a:schemeClr val="lt1"/>
                </a:solidFill>
              </a:rPr>
              <a:t>Legacy Project</a:t>
            </a:r>
            <a:endParaRPr/>
          </a:p>
        </p:txBody>
      </p:sp>
      <p:sp>
        <p:nvSpPr>
          <p:cNvPr id="145" name="Google Shape;145;p25"/>
          <p:cNvSpPr/>
          <p:nvPr/>
        </p:nvSpPr>
        <p:spPr>
          <a:xfrm>
            <a:off x="12141638" y="10471955"/>
            <a:ext cx="14264700" cy="804600"/>
          </a:xfrm>
          <a:prstGeom prst="roundRect">
            <a:avLst>
              <a:gd fmla="val 16667" name="adj"/>
            </a:avLst>
          </a:prstGeom>
          <a:gradFill>
            <a:gsLst>
              <a:gs pos="0">
                <a:srgbClr val="5D427D"/>
              </a:gs>
              <a:gs pos="80000">
                <a:srgbClr val="7A57A5"/>
              </a:gs>
              <a:gs pos="100000">
                <a:srgbClr val="7A56A7"/>
              </a:gs>
            </a:gsLst>
            <a:lin ang="16200000" scaled="0"/>
          </a:gradFill>
          <a:ln cap="flat" cmpd="sng" w="9525">
            <a:solidFill>
              <a:srgbClr val="7C5F9F"/>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52150" lIns="104325" spcFirstLastPara="1" rIns="104325" wrap="square" tIns="52150">
            <a:noAutofit/>
          </a:bodyPr>
          <a:lstStyle/>
          <a:p>
            <a:pPr indent="0" lvl="0" marL="0" marR="0" rtl="0" algn="ctr">
              <a:spcBef>
                <a:spcPts val="0"/>
              </a:spcBef>
              <a:spcAft>
                <a:spcPts val="0"/>
              </a:spcAft>
              <a:buNone/>
            </a:pPr>
            <a:r>
              <a:rPr b="1" lang="en" sz="3600">
                <a:solidFill>
                  <a:schemeClr val="lt1"/>
                </a:solidFill>
              </a:rPr>
              <a:t>Slides</a:t>
            </a:r>
            <a:r>
              <a:rPr b="1" lang="en" sz="3600">
                <a:solidFill>
                  <a:schemeClr val="lt1"/>
                </a:solidFill>
                <a:latin typeface="Arial"/>
                <a:ea typeface="Arial"/>
                <a:cs typeface="Arial"/>
                <a:sym typeface="Arial"/>
              </a:rPr>
              <a:t> </a:t>
            </a:r>
            <a:endParaRPr/>
          </a:p>
        </p:txBody>
      </p:sp>
      <p:sp>
        <p:nvSpPr>
          <p:cNvPr id="146" name="Google Shape;146;p25"/>
          <p:cNvSpPr txBox="1"/>
          <p:nvPr/>
        </p:nvSpPr>
        <p:spPr>
          <a:xfrm>
            <a:off x="12291316" y="3918559"/>
            <a:ext cx="14059500" cy="1386900"/>
          </a:xfrm>
          <a:prstGeom prst="rect">
            <a:avLst/>
          </a:prstGeom>
          <a:noFill/>
          <a:ln>
            <a:noFill/>
          </a:ln>
        </p:spPr>
        <p:txBody>
          <a:bodyPr anchorCtr="0" anchor="t" bIns="46700" lIns="93425" spcFirstLastPara="1" rIns="93425" wrap="square" tIns="46700">
            <a:noAutofit/>
          </a:bodyPr>
          <a:lstStyle/>
          <a:p>
            <a:pPr indent="-342900" lvl="0" marL="342900" marR="0" rtl="0" algn="just">
              <a:spcBef>
                <a:spcPts val="0"/>
              </a:spcBef>
              <a:spcAft>
                <a:spcPts val="0"/>
              </a:spcAft>
              <a:buClr>
                <a:schemeClr val="dk1"/>
              </a:buClr>
              <a:buSzPts val="2800"/>
              <a:buFont typeface="Noto Sans Symbols"/>
              <a:buChar char="⮚"/>
            </a:pPr>
            <a:r>
              <a:rPr lang="en" sz="2800">
                <a:solidFill>
                  <a:schemeClr val="dk1"/>
                </a:solidFill>
                <a:latin typeface="Arial"/>
                <a:ea typeface="Arial"/>
                <a:cs typeface="Arial"/>
                <a:sym typeface="Arial"/>
              </a:rPr>
              <a:t>The </a:t>
            </a:r>
            <a:r>
              <a:rPr lang="en" sz="2800">
                <a:solidFill>
                  <a:schemeClr val="dk1"/>
                </a:solidFill>
              </a:rPr>
              <a:t>previous group has designed some interactive slides for the biology department.</a:t>
            </a:r>
            <a:endParaRPr sz="2800">
              <a:solidFill>
                <a:schemeClr val="dk1"/>
              </a:solidFill>
            </a:endParaRPr>
          </a:p>
          <a:p>
            <a:pPr indent="-342900" lvl="0" marL="342900" marR="0" rtl="0" algn="just">
              <a:spcBef>
                <a:spcPts val="0"/>
              </a:spcBef>
              <a:spcAft>
                <a:spcPts val="0"/>
              </a:spcAft>
              <a:buClr>
                <a:schemeClr val="dk1"/>
              </a:buClr>
              <a:buSzPts val="2800"/>
              <a:buChar char="⮚"/>
            </a:pPr>
            <a:r>
              <a:rPr lang="en" sz="2800">
                <a:solidFill>
                  <a:schemeClr val="dk1"/>
                </a:solidFill>
              </a:rPr>
              <a:t>In this project, our team fixed some errors of the legacy project and improved </a:t>
            </a:r>
            <a:r>
              <a:rPr lang="en" sz="2800">
                <a:solidFill>
                  <a:schemeClr val="dk1"/>
                </a:solidFill>
              </a:rPr>
              <a:t>functionalities</a:t>
            </a:r>
            <a:r>
              <a:rPr lang="en" sz="2800">
                <a:solidFill>
                  <a:schemeClr val="dk1"/>
                </a:solidFill>
              </a:rPr>
              <a:t> and aesthetics.</a:t>
            </a:r>
            <a:endParaRPr sz="2800">
              <a:solidFill>
                <a:schemeClr val="dk1"/>
              </a:solidFill>
            </a:endParaRPr>
          </a:p>
        </p:txBody>
      </p:sp>
      <p:sp>
        <p:nvSpPr>
          <p:cNvPr id="147" name="Google Shape;147;p25"/>
          <p:cNvSpPr txBox="1"/>
          <p:nvPr/>
        </p:nvSpPr>
        <p:spPr>
          <a:xfrm>
            <a:off x="12329363" y="11772947"/>
            <a:ext cx="14059500" cy="1386900"/>
          </a:xfrm>
          <a:prstGeom prst="rect">
            <a:avLst/>
          </a:prstGeom>
          <a:noFill/>
          <a:ln>
            <a:noFill/>
          </a:ln>
        </p:spPr>
        <p:txBody>
          <a:bodyPr anchorCtr="0" anchor="t" bIns="46700" lIns="93425" spcFirstLastPara="1" rIns="93425" wrap="square" tIns="46700">
            <a:noAutofit/>
          </a:bodyPr>
          <a:lstStyle/>
          <a:p>
            <a:pPr indent="-342900" lvl="0" marL="342900" marR="0" rtl="0" algn="just">
              <a:spcBef>
                <a:spcPts val="0"/>
              </a:spcBef>
              <a:spcAft>
                <a:spcPts val="0"/>
              </a:spcAft>
              <a:buClr>
                <a:schemeClr val="dk1"/>
              </a:buClr>
              <a:buSzPts val="2800"/>
              <a:buFont typeface="Noto Sans Symbols"/>
              <a:buChar char="⮚"/>
            </a:pPr>
            <a:r>
              <a:rPr lang="en" sz="2800">
                <a:solidFill>
                  <a:schemeClr val="dk1"/>
                </a:solidFill>
              </a:rPr>
              <a:t>Drag and drop slides highlight their main features. The answer fills in the question box, the correct answer is green, and the wrong answer is a different color.,  </a:t>
            </a:r>
            <a:endParaRPr/>
          </a:p>
        </p:txBody>
      </p:sp>
      <p:sp>
        <p:nvSpPr>
          <p:cNvPr id="148" name="Google Shape;148;p25"/>
          <p:cNvSpPr/>
          <p:nvPr/>
        </p:nvSpPr>
        <p:spPr>
          <a:xfrm>
            <a:off x="1009663" y="27009489"/>
            <a:ext cx="16967100" cy="815100"/>
          </a:xfrm>
          <a:prstGeom prst="roundRect">
            <a:avLst>
              <a:gd fmla="val 16667" name="adj"/>
            </a:avLst>
          </a:prstGeom>
          <a:gradFill>
            <a:gsLst>
              <a:gs pos="0">
                <a:srgbClr val="5D427D"/>
              </a:gs>
              <a:gs pos="80000">
                <a:srgbClr val="7A57A5"/>
              </a:gs>
              <a:gs pos="100000">
                <a:srgbClr val="7A56A7"/>
              </a:gs>
            </a:gsLst>
            <a:lin ang="16200000" scaled="0"/>
          </a:gradFill>
          <a:ln cap="flat" cmpd="sng" w="9525">
            <a:solidFill>
              <a:srgbClr val="7C5F9F"/>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52150" lIns="104325" spcFirstLastPara="1" rIns="104325" wrap="square" tIns="52150">
            <a:noAutofit/>
          </a:bodyPr>
          <a:lstStyle/>
          <a:p>
            <a:pPr indent="0" lvl="0" marL="0" marR="0" rtl="0" algn="ctr">
              <a:spcBef>
                <a:spcPts val="0"/>
              </a:spcBef>
              <a:spcAft>
                <a:spcPts val="0"/>
              </a:spcAft>
              <a:buNone/>
            </a:pPr>
            <a:r>
              <a:rPr b="1" lang="en" sz="3600">
                <a:solidFill>
                  <a:schemeClr val="lt1"/>
                </a:solidFill>
              </a:rPr>
              <a:t>StepStone Deployment</a:t>
            </a:r>
            <a:endParaRPr b="1" sz="3600">
              <a:solidFill>
                <a:schemeClr val="lt1"/>
              </a:solidFill>
            </a:endParaRPr>
          </a:p>
        </p:txBody>
      </p:sp>
      <p:sp>
        <p:nvSpPr>
          <p:cNvPr id="149" name="Google Shape;149;p25"/>
          <p:cNvSpPr/>
          <p:nvPr/>
        </p:nvSpPr>
        <p:spPr>
          <a:xfrm>
            <a:off x="18940352" y="26988063"/>
            <a:ext cx="7358400" cy="804600"/>
          </a:xfrm>
          <a:prstGeom prst="roundRect">
            <a:avLst>
              <a:gd fmla="val 16667" name="adj"/>
            </a:avLst>
          </a:prstGeom>
          <a:gradFill>
            <a:gsLst>
              <a:gs pos="0">
                <a:srgbClr val="5D427D"/>
              </a:gs>
              <a:gs pos="80000">
                <a:srgbClr val="7A57A5"/>
              </a:gs>
              <a:gs pos="100000">
                <a:srgbClr val="7A56A7"/>
              </a:gs>
            </a:gsLst>
            <a:lin ang="16200000" scaled="0"/>
          </a:gradFill>
          <a:ln cap="flat" cmpd="sng" w="9525">
            <a:solidFill>
              <a:srgbClr val="7C5F9F"/>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52150" lIns="104325" spcFirstLastPara="1" rIns="104325" wrap="square" tIns="52150">
            <a:noAutofit/>
          </a:bodyPr>
          <a:lstStyle/>
          <a:p>
            <a:pPr indent="0" lvl="0" marL="0" marR="0" rtl="0" algn="ctr">
              <a:spcBef>
                <a:spcPts val="0"/>
              </a:spcBef>
              <a:spcAft>
                <a:spcPts val="0"/>
              </a:spcAft>
              <a:buNone/>
            </a:pPr>
            <a:r>
              <a:rPr b="1" lang="en" sz="3600">
                <a:solidFill>
                  <a:schemeClr val="lt1"/>
                </a:solidFill>
                <a:latin typeface="Arial"/>
                <a:ea typeface="Arial"/>
                <a:cs typeface="Arial"/>
                <a:sym typeface="Arial"/>
              </a:rPr>
              <a:t>Summary</a:t>
            </a:r>
            <a:endParaRPr b="1" sz="3600">
              <a:solidFill>
                <a:schemeClr val="lt1"/>
              </a:solidFill>
              <a:latin typeface="Arial"/>
              <a:ea typeface="Arial"/>
              <a:cs typeface="Arial"/>
              <a:sym typeface="Arial"/>
            </a:endParaRPr>
          </a:p>
        </p:txBody>
      </p:sp>
      <p:sp>
        <p:nvSpPr>
          <p:cNvPr id="150" name="Google Shape;150;p25"/>
          <p:cNvSpPr/>
          <p:nvPr/>
        </p:nvSpPr>
        <p:spPr>
          <a:xfrm>
            <a:off x="10947572" y="32294425"/>
            <a:ext cx="7083900" cy="699900"/>
          </a:xfrm>
          <a:prstGeom prst="roundRect">
            <a:avLst>
              <a:gd fmla="val 16667" name="adj"/>
            </a:avLst>
          </a:prstGeom>
          <a:noFill/>
          <a:ln>
            <a:noFill/>
          </a:ln>
        </p:spPr>
        <p:txBody>
          <a:bodyPr anchorCtr="0" anchor="ctr" bIns="52150" lIns="104325" spcFirstLastPara="1" rIns="104325" wrap="square" tIns="52150">
            <a:noAutofit/>
          </a:bodyPr>
          <a:lstStyle/>
          <a:p>
            <a:pPr indent="0" lvl="0" marL="0" marR="0" rtl="0" algn="ctr">
              <a:spcBef>
                <a:spcPts val="0"/>
              </a:spcBef>
              <a:spcAft>
                <a:spcPts val="0"/>
              </a:spcAft>
              <a:buNone/>
            </a:pPr>
            <a:r>
              <a:t/>
            </a:r>
            <a:endParaRPr sz="2000">
              <a:solidFill>
                <a:schemeClr val="dk1"/>
              </a:solidFill>
              <a:latin typeface="Arial"/>
              <a:ea typeface="Arial"/>
              <a:cs typeface="Arial"/>
              <a:sym typeface="Arial"/>
            </a:endParaRPr>
          </a:p>
        </p:txBody>
      </p:sp>
      <p:sp>
        <p:nvSpPr>
          <p:cNvPr id="151" name="Google Shape;151;p25"/>
          <p:cNvSpPr/>
          <p:nvPr/>
        </p:nvSpPr>
        <p:spPr>
          <a:xfrm>
            <a:off x="18929913" y="28554477"/>
            <a:ext cx="7288500" cy="6245400"/>
          </a:xfrm>
          <a:prstGeom prst="rect">
            <a:avLst/>
          </a:prstGeom>
          <a:noFill/>
          <a:ln>
            <a:noFill/>
          </a:ln>
        </p:spPr>
        <p:txBody>
          <a:bodyPr anchorCtr="0" anchor="t" bIns="45700" lIns="91425" spcFirstLastPara="1" rIns="91425" wrap="square" tIns="45700">
            <a:noAutofit/>
          </a:bodyPr>
          <a:lstStyle/>
          <a:p>
            <a:pPr indent="0" lvl="1" marL="0" marR="0" rtl="0" algn="just">
              <a:spcBef>
                <a:spcPts val="0"/>
              </a:spcBef>
              <a:spcAft>
                <a:spcPts val="0"/>
              </a:spcAft>
              <a:buNone/>
            </a:pPr>
            <a:r>
              <a:rPr b="0" i="0" lang="en" sz="2800" u="none" cap="none" strike="noStrike">
                <a:solidFill>
                  <a:schemeClr val="dk1"/>
                </a:solidFill>
                <a:latin typeface="Arial"/>
                <a:ea typeface="Arial"/>
                <a:cs typeface="Arial"/>
                <a:sym typeface="Arial"/>
              </a:rPr>
              <a:t>This </a:t>
            </a:r>
            <a:r>
              <a:rPr lang="en" sz="2800">
                <a:solidFill>
                  <a:schemeClr val="dk1"/>
                </a:solidFill>
              </a:rPr>
              <a:t>project was worked on</a:t>
            </a:r>
            <a:r>
              <a:rPr b="0" i="0" lang="en" sz="2800" u="none" cap="none" strike="noStrike">
                <a:solidFill>
                  <a:schemeClr val="dk1"/>
                </a:solidFill>
                <a:latin typeface="Arial"/>
                <a:ea typeface="Arial"/>
                <a:cs typeface="Arial"/>
                <a:sym typeface="Arial"/>
              </a:rPr>
              <a:t> by a team of 6, including a scrum master and a product owner. </a:t>
            </a:r>
            <a:endParaRPr/>
          </a:p>
          <a:p>
            <a:pPr indent="0" lvl="1" marL="0" marR="0" rtl="0" algn="just">
              <a:spcBef>
                <a:spcPts val="0"/>
              </a:spcBef>
              <a:spcAft>
                <a:spcPts val="0"/>
              </a:spcAft>
              <a:buNone/>
            </a:pPr>
            <a:r>
              <a:rPr lang="en" sz="2800">
                <a:solidFill>
                  <a:schemeClr val="dk1"/>
                </a:solidFill>
              </a:rPr>
              <a:t>We started by splitting up the project into 3 parts and created subgroups, each assigned to one part. Each subgroup came up with their own user stories and started working to update the legacy project. After every group was finished, we uploaded everything to stepStone and started testing in that </a:t>
            </a:r>
            <a:r>
              <a:rPr lang="en" sz="2800">
                <a:solidFill>
                  <a:schemeClr val="dk1"/>
                </a:solidFill>
              </a:rPr>
              <a:t>environment</a:t>
            </a:r>
            <a:r>
              <a:rPr lang="en" sz="2800">
                <a:solidFill>
                  <a:schemeClr val="dk1"/>
                </a:solidFill>
              </a:rPr>
              <a:t>.</a:t>
            </a:r>
            <a:endParaRPr b="0" i="0" sz="2800" u="none" cap="none" strike="noStrike">
              <a:solidFill>
                <a:schemeClr val="dk1"/>
              </a:solidFill>
              <a:latin typeface="Arial"/>
              <a:ea typeface="Arial"/>
              <a:cs typeface="Arial"/>
              <a:sym typeface="Arial"/>
            </a:endParaRPr>
          </a:p>
        </p:txBody>
      </p:sp>
      <p:pic>
        <p:nvPicPr>
          <p:cNvPr id="152" name="Google Shape;152;p25"/>
          <p:cNvPicPr preferRelativeResize="0"/>
          <p:nvPr/>
        </p:nvPicPr>
        <p:blipFill rotWithShape="1">
          <a:blip r:embed="rId4">
            <a:alphaModFix/>
          </a:blip>
          <a:srcRect b="0" l="0" r="0" t="0"/>
          <a:stretch/>
        </p:blipFill>
        <p:spPr>
          <a:xfrm>
            <a:off x="3423246" y="8957266"/>
            <a:ext cx="5080260" cy="3314870"/>
          </a:xfrm>
          <a:prstGeom prst="rect">
            <a:avLst/>
          </a:prstGeom>
          <a:noFill/>
          <a:ln>
            <a:noFill/>
          </a:ln>
        </p:spPr>
      </p:pic>
      <p:pic>
        <p:nvPicPr>
          <p:cNvPr id="153" name="Google Shape;153;p25"/>
          <p:cNvPicPr preferRelativeResize="0"/>
          <p:nvPr/>
        </p:nvPicPr>
        <p:blipFill>
          <a:blip r:embed="rId5">
            <a:alphaModFix/>
          </a:blip>
          <a:stretch>
            <a:fillRect/>
          </a:stretch>
        </p:blipFill>
        <p:spPr>
          <a:xfrm>
            <a:off x="914400" y="10471950"/>
            <a:ext cx="11062352" cy="8948049"/>
          </a:xfrm>
          <a:prstGeom prst="rect">
            <a:avLst/>
          </a:prstGeom>
          <a:noFill/>
          <a:ln>
            <a:noFill/>
          </a:ln>
        </p:spPr>
      </p:pic>
      <p:sp>
        <p:nvSpPr>
          <p:cNvPr id="154" name="Google Shape;154;p25"/>
          <p:cNvSpPr txBox="1"/>
          <p:nvPr/>
        </p:nvSpPr>
        <p:spPr>
          <a:xfrm>
            <a:off x="152400" y="152400"/>
            <a:ext cx="3000000" cy="3000000"/>
          </a:xfrm>
          <a:prstGeom prst="rect">
            <a:avLst/>
          </a:prstGeom>
          <a:noFill/>
          <a:ln>
            <a:noFill/>
          </a:ln>
        </p:spPr>
        <p:txBody>
          <a:bodyPr anchorCtr="0" anchor="t" bIns="91425" lIns="91425" spcFirstLastPara="1" rIns="91425" wrap="square" tIns="91425">
            <a:noAutofit/>
          </a:bodyPr>
          <a:lstStyle/>
          <a:p>
            <a:pPr indent="-342900" lvl="0" marL="342900" rtl="0" algn="just">
              <a:spcBef>
                <a:spcPts val="0"/>
              </a:spcBef>
              <a:spcAft>
                <a:spcPts val="0"/>
              </a:spcAft>
              <a:buClr>
                <a:schemeClr val="dk1"/>
              </a:buClr>
              <a:buSzPts val="2800"/>
              <a:buFont typeface="Noto Sans Symbols"/>
              <a:buChar char="⮚"/>
            </a:pPr>
            <a:r>
              <a:rPr lang="en" sz="2800">
                <a:solidFill>
                  <a:schemeClr val="dk1"/>
                </a:solidFill>
              </a:rPr>
              <a:t>have</a:t>
            </a:r>
            <a:endParaRPr/>
          </a:p>
        </p:txBody>
      </p:sp>
      <p:pic>
        <p:nvPicPr>
          <p:cNvPr id="155" name="Google Shape;155;p25"/>
          <p:cNvPicPr preferRelativeResize="0"/>
          <p:nvPr/>
        </p:nvPicPr>
        <p:blipFill rotWithShape="1">
          <a:blip r:embed="rId6">
            <a:alphaModFix/>
          </a:blip>
          <a:srcRect b="19080" l="0" r="0" t="0"/>
          <a:stretch/>
        </p:blipFill>
        <p:spPr>
          <a:xfrm>
            <a:off x="12329362" y="22394588"/>
            <a:ext cx="6600560" cy="2617125"/>
          </a:xfrm>
          <a:prstGeom prst="rect">
            <a:avLst/>
          </a:prstGeom>
          <a:noFill/>
          <a:ln>
            <a:noFill/>
          </a:ln>
        </p:spPr>
      </p:pic>
      <p:pic>
        <p:nvPicPr>
          <p:cNvPr id="156" name="Google Shape;156;p25"/>
          <p:cNvPicPr preferRelativeResize="0"/>
          <p:nvPr/>
        </p:nvPicPr>
        <p:blipFill rotWithShape="1">
          <a:blip r:embed="rId7">
            <a:alphaModFix/>
          </a:blip>
          <a:srcRect b="23436" l="0" r="0" t="0"/>
          <a:stretch/>
        </p:blipFill>
        <p:spPr>
          <a:xfrm>
            <a:off x="18929913" y="22303850"/>
            <a:ext cx="6976088" cy="2617125"/>
          </a:xfrm>
          <a:prstGeom prst="rect">
            <a:avLst/>
          </a:prstGeom>
          <a:noFill/>
          <a:ln>
            <a:noFill/>
          </a:ln>
        </p:spPr>
      </p:pic>
      <p:sp>
        <p:nvSpPr>
          <p:cNvPr id="157" name="Google Shape;157;p25"/>
          <p:cNvSpPr txBox="1"/>
          <p:nvPr/>
        </p:nvSpPr>
        <p:spPr>
          <a:xfrm>
            <a:off x="12658863" y="21166800"/>
            <a:ext cx="8394600" cy="69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58" name="Google Shape;158;p25"/>
          <p:cNvSpPr txBox="1"/>
          <p:nvPr/>
        </p:nvSpPr>
        <p:spPr>
          <a:xfrm>
            <a:off x="12244830" y="21323220"/>
            <a:ext cx="14059500" cy="956100"/>
          </a:xfrm>
          <a:prstGeom prst="rect">
            <a:avLst/>
          </a:prstGeom>
          <a:noFill/>
          <a:ln>
            <a:noFill/>
          </a:ln>
        </p:spPr>
        <p:txBody>
          <a:bodyPr anchorCtr="0" anchor="t" bIns="46700" lIns="93425" spcFirstLastPara="1" rIns="93425" wrap="square" tIns="46700">
            <a:noAutofit/>
          </a:bodyPr>
          <a:lstStyle/>
          <a:p>
            <a:pPr indent="-406400" lvl="0" marL="457200" rtl="0" algn="just">
              <a:spcBef>
                <a:spcPts val="0"/>
              </a:spcBef>
              <a:spcAft>
                <a:spcPts val="0"/>
              </a:spcAft>
              <a:buClr>
                <a:schemeClr val="dk1"/>
              </a:buClr>
              <a:buSzPts val="2800"/>
              <a:buFont typeface="Noto Sans Symbols"/>
              <a:buChar char="⮚"/>
            </a:pPr>
            <a:r>
              <a:rPr lang="en" sz="2800">
                <a:solidFill>
                  <a:schemeClr val="dk1"/>
                </a:solidFill>
              </a:rPr>
              <a:t>The Clicking slide reveals  the answer after clicking on it.</a:t>
            </a:r>
            <a:endParaRPr/>
          </a:p>
        </p:txBody>
      </p:sp>
      <p:pic>
        <p:nvPicPr>
          <p:cNvPr id="159" name="Google Shape;159;p25"/>
          <p:cNvPicPr preferRelativeResize="0"/>
          <p:nvPr/>
        </p:nvPicPr>
        <p:blipFill>
          <a:blip r:embed="rId8">
            <a:alphaModFix/>
          </a:blip>
          <a:stretch>
            <a:fillRect/>
          </a:stretch>
        </p:blipFill>
        <p:spPr>
          <a:xfrm>
            <a:off x="18930875" y="12906260"/>
            <a:ext cx="6600550" cy="3271327"/>
          </a:xfrm>
          <a:prstGeom prst="rect">
            <a:avLst/>
          </a:prstGeom>
          <a:noFill/>
          <a:ln>
            <a:noFill/>
          </a:ln>
        </p:spPr>
      </p:pic>
      <p:pic>
        <p:nvPicPr>
          <p:cNvPr id="160" name="Google Shape;160;p25"/>
          <p:cNvPicPr preferRelativeResize="0"/>
          <p:nvPr/>
        </p:nvPicPr>
        <p:blipFill>
          <a:blip r:embed="rId9">
            <a:alphaModFix/>
          </a:blip>
          <a:stretch>
            <a:fillRect/>
          </a:stretch>
        </p:blipFill>
        <p:spPr>
          <a:xfrm>
            <a:off x="12557025" y="18234401"/>
            <a:ext cx="6745216" cy="2900950"/>
          </a:xfrm>
          <a:prstGeom prst="rect">
            <a:avLst/>
          </a:prstGeom>
          <a:noFill/>
          <a:ln>
            <a:noFill/>
          </a:ln>
        </p:spPr>
      </p:pic>
      <p:pic>
        <p:nvPicPr>
          <p:cNvPr id="161" name="Google Shape;161;p25"/>
          <p:cNvPicPr preferRelativeResize="0"/>
          <p:nvPr/>
        </p:nvPicPr>
        <p:blipFill rotWithShape="1">
          <a:blip r:embed="rId10">
            <a:alphaModFix/>
          </a:blip>
          <a:srcRect b="34268" l="0" r="41345" t="7303"/>
          <a:stretch/>
        </p:blipFill>
        <p:spPr>
          <a:xfrm>
            <a:off x="12753935" y="12937310"/>
            <a:ext cx="5801017" cy="3314850"/>
          </a:xfrm>
          <a:prstGeom prst="rect">
            <a:avLst/>
          </a:prstGeom>
          <a:noFill/>
          <a:ln>
            <a:noFill/>
          </a:ln>
        </p:spPr>
      </p:pic>
      <p:pic>
        <p:nvPicPr>
          <p:cNvPr id="162" name="Google Shape;162;p25"/>
          <p:cNvPicPr preferRelativeResize="0"/>
          <p:nvPr/>
        </p:nvPicPr>
        <p:blipFill>
          <a:blip r:embed="rId11">
            <a:alphaModFix/>
          </a:blip>
          <a:stretch>
            <a:fillRect/>
          </a:stretch>
        </p:blipFill>
        <p:spPr>
          <a:xfrm>
            <a:off x="19246938" y="18243312"/>
            <a:ext cx="6745201" cy="2803593"/>
          </a:xfrm>
          <a:prstGeom prst="rect">
            <a:avLst/>
          </a:prstGeom>
          <a:noFill/>
          <a:ln>
            <a:noFill/>
          </a:ln>
        </p:spPr>
      </p:pic>
      <p:sp>
        <p:nvSpPr>
          <p:cNvPr id="163" name="Google Shape;163;p25"/>
          <p:cNvSpPr txBox="1"/>
          <p:nvPr/>
        </p:nvSpPr>
        <p:spPr>
          <a:xfrm>
            <a:off x="12329366" y="17083784"/>
            <a:ext cx="14059500" cy="1386900"/>
          </a:xfrm>
          <a:prstGeom prst="rect">
            <a:avLst/>
          </a:prstGeom>
          <a:noFill/>
          <a:ln>
            <a:noFill/>
          </a:ln>
        </p:spPr>
        <p:txBody>
          <a:bodyPr anchorCtr="0" anchor="t" bIns="46700" lIns="93425" spcFirstLastPara="1" rIns="93425" wrap="square" tIns="46700">
            <a:noAutofit/>
          </a:bodyPr>
          <a:lstStyle/>
          <a:p>
            <a:pPr indent="-342900" lvl="0" marL="342900" marR="0" rtl="0" algn="just">
              <a:spcBef>
                <a:spcPts val="0"/>
              </a:spcBef>
              <a:spcAft>
                <a:spcPts val="0"/>
              </a:spcAft>
              <a:buClr>
                <a:schemeClr val="dk1"/>
              </a:buClr>
              <a:buSzPts val="2800"/>
              <a:buFont typeface="Noto Sans Symbols"/>
              <a:buChar char="⮚"/>
            </a:pPr>
            <a:r>
              <a:rPr lang="en" sz="2800"/>
              <a:t>Matching slide has six features. The figure below shows that two images turn red when we click two unmatching images.</a:t>
            </a:r>
            <a:endParaRPr sz="2800"/>
          </a:p>
        </p:txBody>
      </p:sp>
      <p:pic>
        <p:nvPicPr>
          <p:cNvPr id="164" name="Google Shape;164;p25"/>
          <p:cNvPicPr preferRelativeResize="0"/>
          <p:nvPr/>
        </p:nvPicPr>
        <p:blipFill>
          <a:blip r:embed="rId12">
            <a:alphaModFix/>
          </a:blip>
          <a:stretch>
            <a:fillRect/>
          </a:stretch>
        </p:blipFill>
        <p:spPr>
          <a:xfrm>
            <a:off x="2916913" y="20576425"/>
            <a:ext cx="4981575" cy="3819525"/>
          </a:xfrm>
          <a:prstGeom prst="rect">
            <a:avLst/>
          </a:prstGeom>
          <a:noFill/>
          <a:ln>
            <a:noFill/>
          </a:ln>
        </p:spPr>
      </p:pic>
      <p:pic>
        <p:nvPicPr>
          <p:cNvPr id="165" name="Google Shape;165;p25"/>
          <p:cNvPicPr preferRelativeResize="0"/>
          <p:nvPr/>
        </p:nvPicPr>
        <p:blipFill>
          <a:blip r:embed="rId13">
            <a:alphaModFix/>
          </a:blip>
          <a:stretch>
            <a:fillRect/>
          </a:stretch>
        </p:blipFill>
        <p:spPr>
          <a:xfrm>
            <a:off x="1099488" y="28523713"/>
            <a:ext cx="8321665" cy="4892523"/>
          </a:xfrm>
          <a:prstGeom prst="rect">
            <a:avLst/>
          </a:prstGeom>
          <a:noFill/>
          <a:ln>
            <a:noFill/>
          </a:ln>
        </p:spPr>
      </p:pic>
      <p:pic>
        <p:nvPicPr>
          <p:cNvPr id="166" name="Google Shape;166;p25"/>
          <p:cNvPicPr preferRelativeResize="0"/>
          <p:nvPr/>
        </p:nvPicPr>
        <p:blipFill>
          <a:blip r:embed="rId14">
            <a:alphaModFix/>
          </a:blip>
          <a:stretch>
            <a:fillRect/>
          </a:stretch>
        </p:blipFill>
        <p:spPr>
          <a:xfrm>
            <a:off x="9489558" y="28523713"/>
            <a:ext cx="8397404" cy="4892524"/>
          </a:xfrm>
          <a:prstGeom prst="rect">
            <a:avLst/>
          </a:prstGeom>
          <a:noFill/>
          <a:ln>
            <a:noFill/>
          </a:ln>
        </p:spPr>
      </p:pic>
      <p:sp>
        <p:nvSpPr>
          <p:cNvPr id="167" name="Google Shape;167;p25"/>
          <p:cNvSpPr txBox="1"/>
          <p:nvPr/>
        </p:nvSpPr>
        <p:spPr>
          <a:xfrm>
            <a:off x="1155175" y="33758150"/>
            <a:ext cx="16676100" cy="1304100"/>
          </a:xfrm>
          <a:prstGeom prst="rect">
            <a:avLst/>
          </a:prstGeom>
          <a:noFill/>
          <a:ln>
            <a:noFill/>
          </a:ln>
        </p:spPr>
        <p:txBody>
          <a:bodyPr anchorCtr="0" anchor="t" bIns="46700" lIns="93425" spcFirstLastPara="1" rIns="93425" wrap="square" tIns="46700">
            <a:noAutofit/>
          </a:bodyPr>
          <a:lstStyle/>
          <a:p>
            <a:pPr indent="-342900" lvl="0" marL="342900" marR="0" rtl="0" algn="just">
              <a:spcBef>
                <a:spcPts val="600"/>
              </a:spcBef>
              <a:spcAft>
                <a:spcPts val="0"/>
              </a:spcAft>
              <a:buClr>
                <a:schemeClr val="dk1"/>
              </a:buClr>
              <a:buSzPts val="2800"/>
              <a:buFont typeface="Noto Sans Symbols"/>
              <a:buChar char="⮚"/>
            </a:pPr>
            <a:r>
              <a:rPr lang="en" sz="2800">
                <a:solidFill>
                  <a:schemeClr val="dk1"/>
                </a:solidFill>
              </a:rPr>
              <a:t>We successfully deployed our updated code to the StepStone environment.</a:t>
            </a:r>
            <a:endParaRPr sz="2800">
              <a:solidFill>
                <a:schemeClr val="dk1"/>
              </a:solidFill>
            </a:endParaRPr>
          </a:p>
          <a:p>
            <a:pPr indent="-342900" lvl="0" marL="342900" marR="0" rtl="0" algn="just">
              <a:spcBef>
                <a:spcPts val="600"/>
              </a:spcBef>
              <a:spcAft>
                <a:spcPts val="0"/>
              </a:spcAft>
              <a:buClr>
                <a:schemeClr val="dk1"/>
              </a:buClr>
              <a:buSzPts val="2800"/>
              <a:buChar char="⮚"/>
            </a:pPr>
            <a:r>
              <a:rPr lang="en" sz="2800">
                <a:solidFill>
                  <a:schemeClr val="dk1"/>
                </a:solidFill>
              </a:rPr>
              <a:t>We had to use the </a:t>
            </a:r>
            <a:r>
              <a:rPr lang="en" sz="2800">
                <a:solidFill>
                  <a:schemeClr val="dk1"/>
                </a:solidFill>
              </a:rPr>
              <a:t>legacy</a:t>
            </a:r>
            <a:r>
              <a:rPr lang="en" sz="2800">
                <a:solidFill>
                  <a:schemeClr val="dk1"/>
                </a:solidFill>
              </a:rPr>
              <a:t> team’s i-frame </a:t>
            </a:r>
            <a:r>
              <a:rPr lang="en" sz="2800">
                <a:solidFill>
                  <a:schemeClr val="dk1"/>
                </a:solidFill>
              </a:rPr>
              <a:t>resizer</a:t>
            </a:r>
            <a:r>
              <a:rPr lang="en" sz="2800">
                <a:solidFill>
                  <a:schemeClr val="dk1"/>
                </a:solidFill>
              </a:rPr>
              <a:t> to display the slides properly</a:t>
            </a:r>
            <a:endParaRPr sz="2800">
              <a:solidFill>
                <a:schemeClr val="dk1"/>
              </a:solidFill>
            </a:endParaRPr>
          </a:p>
        </p:txBody>
      </p:sp>
      <p:pic>
        <p:nvPicPr>
          <p:cNvPr id="168" name="Google Shape;168;p25"/>
          <p:cNvPicPr preferRelativeResize="0"/>
          <p:nvPr/>
        </p:nvPicPr>
        <p:blipFill>
          <a:blip r:embed="rId15">
            <a:alphaModFix/>
          </a:blip>
          <a:stretch>
            <a:fillRect/>
          </a:stretch>
        </p:blipFill>
        <p:spPr>
          <a:xfrm>
            <a:off x="12557025" y="5693888"/>
            <a:ext cx="5413376" cy="4311292"/>
          </a:xfrm>
          <a:prstGeom prst="rect">
            <a:avLst/>
          </a:prstGeom>
          <a:noFill/>
          <a:ln>
            <a:noFill/>
          </a:ln>
        </p:spPr>
      </p:pic>
      <p:sp>
        <p:nvSpPr>
          <p:cNvPr id="169" name="Google Shape;169;p25"/>
          <p:cNvSpPr/>
          <p:nvPr/>
        </p:nvSpPr>
        <p:spPr>
          <a:xfrm>
            <a:off x="17831275" y="7960175"/>
            <a:ext cx="1704600" cy="491100"/>
          </a:xfrm>
          <a:prstGeom prst="rightArrow">
            <a:avLst>
              <a:gd fmla="val 50000" name="adj1"/>
              <a:gd fmla="val 50000" name="adj2"/>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0" name="Google Shape;170;p25"/>
          <p:cNvPicPr preferRelativeResize="0"/>
          <p:nvPr/>
        </p:nvPicPr>
        <p:blipFill>
          <a:blip r:embed="rId16">
            <a:alphaModFix/>
          </a:blip>
          <a:stretch>
            <a:fillRect/>
          </a:stretch>
        </p:blipFill>
        <p:spPr>
          <a:xfrm>
            <a:off x="19534850" y="6358815"/>
            <a:ext cx="6451501" cy="3693832"/>
          </a:xfrm>
          <a:prstGeom prst="rect">
            <a:avLst/>
          </a:prstGeom>
          <a:noFill/>
          <a:ln>
            <a:noFill/>
          </a:ln>
        </p:spPr>
      </p:pic>
      <p:sp>
        <p:nvSpPr>
          <p:cNvPr id="171" name="Google Shape;171;p25"/>
          <p:cNvSpPr txBox="1"/>
          <p:nvPr/>
        </p:nvSpPr>
        <p:spPr>
          <a:xfrm>
            <a:off x="914400" y="13921675"/>
            <a:ext cx="2235300" cy="1386900"/>
          </a:xfrm>
          <a:prstGeom prst="rect">
            <a:avLst/>
          </a:prstGeom>
          <a:noFill/>
          <a:ln>
            <a:noFill/>
          </a:ln>
        </p:spPr>
        <p:txBody>
          <a:bodyPr anchorCtr="0" anchor="t" bIns="46700" lIns="93425" spcFirstLastPara="1" rIns="93425" wrap="square" tIns="46700">
            <a:noAutofit/>
          </a:bodyPr>
          <a:lstStyle/>
          <a:p>
            <a:pPr indent="-266700" lvl="0" marL="342900" marR="0" rtl="0" algn="l">
              <a:spcBef>
                <a:spcPts val="0"/>
              </a:spcBef>
              <a:spcAft>
                <a:spcPts val="0"/>
              </a:spcAft>
              <a:buClr>
                <a:schemeClr val="dk1"/>
              </a:buClr>
              <a:buSzPts val="1600"/>
              <a:buFont typeface="Noto Sans Symbols"/>
              <a:buChar char="⮚"/>
            </a:pPr>
            <a:r>
              <a:rPr lang="en" sz="1600">
                <a:solidFill>
                  <a:schemeClr val="dk1"/>
                </a:solidFill>
              </a:rPr>
              <a:t>Created user stories</a:t>
            </a:r>
            <a:endParaRPr sz="1600">
              <a:solidFill>
                <a:schemeClr val="dk1"/>
              </a:solidFill>
            </a:endParaRPr>
          </a:p>
          <a:p>
            <a:pPr indent="-266700" lvl="0" marL="342900" marR="0" rtl="0" algn="l">
              <a:spcBef>
                <a:spcPts val="0"/>
              </a:spcBef>
              <a:spcAft>
                <a:spcPts val="0"/>
              </a:spcAft>
              <a:buClr>
                <a:schemeClr val="dk1"/>
              </a:buClr>
              <a:buSzPts val="1600"/>
              <a:buChar char="⮚"/>
            </a:pPr>
            <a:r>
              <a:rPr lang="en" sz="1600">
                <a:solidFill>
                  <a:schemeClr val="dk1"/>
                </a:solidFill>
              </a:rPr>
              <a:t>Split project into 3 parts</a:t>
            </a:r>
            <a:endParaRPr sz="1600">
              <a:solidFill>
                <a:schemeClr val="dk1"/>
              </a:solidFill>
            </a:endParaRPr>
          </a:p>
          <a:p>
            <a:pPr indent="-266700" lvl="0" marL="342900" marR="0" rtl="0" algn="l">
              <a:spcBef>
                <a:spcPts val="0"/>
              </a:spcBef>
              <a:spcAft>
                <a:spcPts val="0"/>
              </a:spcAft>
              <a:buClr>
                <a:schemeClr val="dk1"/>
              </a:buClr>
              <a:buSzPts val="1600"/>
              <a:buChar char="⮚"/>
            </a:pPr>
            <a:r>
              <a:rPr lang="en" sz="1600">
                <a:solidFill>
                  <a:schemeClr val="dk1"/>
                </a:solidFill>
              </a:rPr>
              <a:t>Assigned people to each part</a:t>
            </a:r>
            <a:endParaRPr sz="1600">
              <a:solidFill>
                <a:schemeClr val="dk1"/>
              </a:solidFill>
            </a:endParaRPr>
          </a:p>
          <a:p>
            <a:pPr indent="-165100" lvl="0" marL="342900" marR="0" rtl="0" algn="l">
              <a:spcBef>
                <a:spcPts val="600"/>
              </a:spcBef>
              <a:spcAft>
                <a:spcPts val="0"/>
              </a:spcAft>
              <a:buClr>
                <a:schemeClr val="dk1"/>
              </a:buClr>
              <a:buSzPts val="2800"/>
              <a:buFont typeface="Noto Sans Symbols"/>
              <a:buNone/>
            </a:pPr>
            <a:r>
              <a:t/>
            </a:r>
            <a:endParaRPr b="0" i="1" sz="1600" u="none">
              <a:solidFill>
                <a:schemeClr val="dk1"/>
              </a:solidFill>
              <a:latin typeface="Arial"/>
              <a:ea typeface="Arial"/>
              <a:cs typeface="Arial"/>
              <a:sym typeface="Arial"/>
            </a:endParaRPr>
          </a:p>
        </p:txBody>
      </p:sp>
      <p:sp>
        <p:nvSpPr>
          <p:cNvPr id="172" name="Google Shape;172;p25"/>
          <p:cNvSpPr txBox="1"/>
          <p:nvPr/>
        </p:nvSpPr>
        <p:spPr>
          <a:xfrm>
            <a:off x="3423250" y="14511088"/>
            <a:ext cx="2469000" cy="1167300"/>
          </a:xfrm>
          <a:prstGeom prst="rect">
            <a:avLst/>
          </a:prstGeom>
          <a:noFill/>
          <a:ln>
            <a:noFill/>
          </a:ln>
        </p:spPr>
        <p:txBody>
          <a:bodyPr anchorCtr="0" anchor="t" bIns="46700" lIns="93425" spcFirstLastPara="1" rIns="93425" wrap="square" tIns="46700">
            <a:noAutofit/>
          </a:bodyPr>
          <a:lstStyle/>
          <a:p>
            <a:pPr indent="-266700" lvl="0" marL="342900" marR="0" rtl="0" algn="l">
              <a:spcBef>
                <a:spcPts val="0"/>
              </a:spcBef>
              <a:spcAft>
                <a:spcPts val="0"/>
              </a:spcAft>
              <a:buClr>
                <a:schemeClr val="dk1"/>
              </a:buClr>
              <a:buSzPts val="1600"/>
              <a:buFont typeface="Noto Sans Symbols"/>
              <a:buChar char="⮚"/>
            </a:pPr>
            <a:r>
              <a:rPr lang="en" sz="1600">
                <a:solidFill>
                  <a:schemeClr val="dk1"/>
                </a:solidFill>
              </a:rPr>
              <a:t>Each person </a:t>
            </a:r>
            <a:r>
              <a:rPr lang="en" sz="1600">
                <a:solidFill>
                  <a:schemeClr val="dk1"/>
                </a:solidFill>
              </a:rPr>
              <a:t>finished one</a:t>
            </a:r>
            <a:r>
              <a:rPr lang="en" sz="1600">
                <a:solidFill>
                  <a:schemeClr val="dk1"/>
                </a:solidFill>
              </a:rPr>
              <a:t> slide</a:t>
            </a:r>
            <a:endParaRPr sz="1600">
              <a:solidFill>
                <a:schemeClr val="dk1"/>
              </a:solidFill>
            </a:endParaRPr>
          </a:p>
          <a:p>
            <a:pPr indent="-266700" lvl="0" marL="342900" marR="0" rtl="0" algn="l">
              <a:spcBef>
                <a:spcPts val="0"/>
              </a:spcBef>
              <a:spcAft>
                <a:spcPts val="0"/>
              </a:spcAft>
              <a:buClr>
                <a:schemeClr val="dk1"/>
              </a:buClr>
              <a:buSzPts val="1600"/>
              <a:buChar char="⮚"/>
            </a:pPr>
            <a:r>
              <a:rPr lang="en" sz="1600">
                <a:solidFill>
                  <a:schemeClr val="dk1"/>
                </a:solidFill>
              </a:rPr>
              <a:t>Discussed future plans</a:t>
            </a:r>
            <a:endParaRPr sz="1600">
              <a:solidFill>
                <a:schemeClr val="dk1"/>
              </a:solidFill>
            </a:endParaRPr>
          </a:p>
          <a:p>
            <a:pPr indent="0" lvl="0" marL="177800" marR="0" rtl="0" algn="l">
              <a:spcBef>
                <a:spcPts val="600"/>
              </a:spcBef>
              <a:spcAft>
                <a:spcPts val="0"/>
              </a:spcAft>
              <a:buClr>
                <a:schemeClr val="dk1"/>
              </a:buClr>
              <a:buSzPts val="2800"/>
              <a:buFont typeface="Noto Sans Symbols"/>
              <a:buNone/>
            </a:pPr>
            <a:r>
              <a:t/>
            </a:r>
            <a:endParaRPr b="0" i="1" sz="1600" u="none">
              <a:solidFill>
                <a:schemeClr val="dk1"/>
              </a:solidFill>
              <a:latin typeface="Arial"/>
              <a:ea typeface="Arial"/>
              <a:cs typeface="Arial"/>
              <a:sym typeface="Arial"/>
            </a:endParaRPr>
          </a:p>
        </p:txBody>
      </p:sp>
      <p:sp>
        <p:nvSpPr>
          <p:cNvPr id="173" name="Google Shape;173;p25"/>
          <p:cNvSpPr txBox="1"/>
          <p:nvPr/>
        </p:nvSpPr>
        <p:spPr>
          <a:xfrm>
            <a:off x="6394400" y="14114038"/>
            <a:ext cx="2469000" cy="1167300"/>
          </a:xfrm>
          <a:prstGeom prst="rect">
            <a:avLst/>
          </a:prstGeom>
          <a:noFill/>
          <a:ln>
            <a:noFill/>
          </a:ln>
        </p:spPr>
        <p:txBody>
          <a:bodyPr anchorCtr="0" anchor="t" bIns="46700" lIns="93425" spcFirstLastPara="1" rIns="93425" wrap="square" tIns="46700">
            <a:noAutofit/>
          </a:bodyPr>
          <a:lstStyle/>
          <a:p>
            <a:pPr indent="-266700" lvl="0" marL="342900" marR="0" rtl="0" algn="l">
              <a:spcBef>
                <a:spcPts val="0"/>
              </a:spcBef>
              <a:spcAft>
                <a:spcPts val="0"/>
              </a:spcAft>
              <a:buClr>
                <a:schemeClr val="dk1"/>
              </a:buClr>
              <a:buSzPts val="1600"/>
              <a:buFont typeface="Noto Sans Symbols"/>
              <a:buChar char="⮚"/>
            </a:pPr>
            <a:r>
              <a:rPr lang="en" sz="1600">
                <a:solidFill>
                  <a:schemeClr val="dk1"/>
                </a:solidFill>
              </a:rPr>
              <a:t>Finished remaining user stories</a:t>
            </a:r>
            <a:endParaRPr sz="1600">
              <a:solidFill>
                <a:schemeClr val="dk1"/>
              </a:solidFill>
            </a:endParaRPr>
          </a:p>
          <a:p>
            <a:pPr indent="-266700" lvl="0" marL="342900" marR="0" rtl="0" algn="l">
              <a:spcBef>
                <a:spcPts val="0"/>
              </a:spcBef>
              <a:spcAft>
                <a:spcPts val="0"/>
              </a:spcAft>
              <a:buClr>
                <a:schemeClr val="dk1"/>
              </a:buClr>
              <a:buSzPts val="1600"/>
              <a:buChar char="⮚"/>
            </a:pPr>
            <a:r>
              <a:rPr lang="en" sz="1600">
                <a:solidFill>
                  <a:schemeClr val="dk1"/>
                </a:solidFill>
              </a:rPr>
              <a:t>Looked into StepStone deployment</a:t>
            </a:r>
            <a:endParaRPr sz="1600">
              <a:solidFill>
                <a:schemeClr val="dk1"/>
              </a:solidFill>
            </a:endParaRPr>
          </a:p>
        </p:txBody>
      </p:sp>
      <p:sp>
        <p:nvSpPr>
          <p:cNvPr id="174" name="Google Shape;174;p25"/>
          <p:cNvSpPr txBox="1"/>
          <p:nvPr/>
        </p:nvSpPr>
        <p:spPr>
          <a:xfrm>
            <a:off x="9145700" y="14673688"/>
            <a:ext cx="2469000" cy="1167300"/>
          </a:xfrm>
          <a:prstGeom prst="rect">
            <a:avLst/>
          </a:prstGeom>
          <a:noFill/>
          <a:ln>
            <a:noFill/>
          </a:ln>
        </p:spPr>
        <p:txBody>
          <a:bodyPr anchorCtr="0" anchor="t" bIns="46700" lIns="93425" spcFirstLastPara="1" rIns="93425" wrap="square" tIns="46700">
            <a:noAutofit/>
          </a:bodyPr>
          <a:lstStyle/>
          <a:p>
            <a:pPr indent="-266700" lvl="0" marL="342900" marR="0" rtl="0" algn="l">
              <a:spcBef>
                <a:spcPts val="0"/>
              </a:spcBef>
              <a:spcAft>
                <a:spcPts val="0"/>
              </a:spcAft>
              <a:buClr>
                <a:schemeClr val="dk1"/>
              </a:buClr>
              <a:buSzPts val="1600"/>
              <a:buFont typeface="Noto Sans Symbols"/>
              <a:buChar char="⮚"/>
            </a:pPr>
            <a:r>
              <a:rPr lang="en" sz="1600">
                <a:solidFill>
                  <a:schemeClr val="dk1"/>
                </a:solidFill>
              </a:rPr>
              <a:t>Deployed slides to StepStone</a:t>
            </a:r>
            <a:endParaRPr sz="1600">
              <a:solidFill>
                <a:schemeClr val="dk1"/>
              </a:solidFill>
            </a:endParaRPr>
          </a:p>
          <a:p>
            <a:pPr indent="-266700" lvl="0" marL="342900" marR="0" rtl="0" algn="l">
              <a:spcBef>
                <a:spcPts val="0"/>
              </a:spcBef>
              <a:spcAft>
                <a:spcPts val="0"/>
              </a:spcAft>
              <a:buClr>
                <a:schemeClr val="dk1"/>
              </a:buClr>
              <a:buSzPts val="1600"/>
              <a:buChar char="⮚"/>
            </a:pPr>
            <a:r>
              <a:rPr lang="en" sz="1600">
                <a:solidFill>
                  <a:schemeClr val="dk1"/>
                </a:solidFill>
              </a:rPr>
              <a:t>Testing</a:t>
            </a:r>
            <a:endParaRPr sz="16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